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1"/>
  </p:sldMasterIdLst>
  <p:notesMasterIdLst>
    <p:notesMasterId r:id="rId29"/>
  </p:notesMasterIdLst>
  <p:sldIdLst>
    <p:sldId id="256" r:id="rId2"/>
    <p:sldId id="621" r:id="rId3"/>
    <p:sldId id="788" r:id="rId4"/>
    <p:sldId id="858" r:id="rId5"/>
    <p:sldId id="859" r:id="rId6"/>
    <p:sldId id="860" r:id="rId7"/>
    <p:sldId id="861" r:id="rId8"/>
    <p:sldId id="857" r:id="rId9"/>
    <p:sldId id="862" r:id="rId10"/>
    <p:sldId id="819" r:id="rId11"/>
    <p:sldId id="866" r:id="rId12"/>
    <p:sldId id="867" r:id="rId13"/>
    <p:sldId id="869" r:id="rId14"/>
    <p:sldId id="868" r:id="rId15"/>
    <p:sldId id="870" r:id="rId16"/>
    <p:sldId id="871" r:id="rId17"/>
    <p:sldId id="873" r:id="rId18"/>
    <p:sldId id="872" r:id="rId19"/>
    <p:sldId id="864" r:id="rId20"/>
    <p:sldId id="863" r:id="rId21"/>
    <p:sldId id="865" r:id="rId22"/>
    <p:sldId id="806" r:id="rId23"/>
    <p:sldId id="811" r:id="rId24"/>
    <p:sldId id="874" r:id="rId25"/>
    <p:sldId id="875" r:id="rId26"/>
    <p:sldId id="852" r:id="rId27"/>
    <p:sldId id="854" r:id="rId28"/>
  </p:sldIdLst>
  <p:sldSz cx="9144000" cy="6858000" type="screen4x3"/>
  <p:notesSz cx="6858000" cy="9144000"/>
  <p:defaultTextStyle>
    <a:defPPr>
      <a:defRPr lang="en-GB"/>
    </a:defPPr>
    <a:lvl1pPr algn="l" defTabSz="449263" rtl="0" fontAlgn="base">
      <a:spcBef>
        <a:spcPct val="0"/>
      </a:spcBef>
      <a:spcAft>
        <a:spcPct val="0"/>
      </a:spcAft>
      <a:buClr>
        <a:srgbClr val="000000"/>
      </a:buClr>
      <a:buSzPct val="100000"/>
      <a:buFont typeface="Times New Roman" pitchFamily="18" charset="0"/>
      <a:defRPr kern="1200">
        <a:solidFill>
          <a:schemeClr val="bg1"/>
        </a:solidFill>
        <a:latin typeface="Calibri" pitchFamily="34" charset="0"/>
        <a:ea typeface="MS PGothic" pitchFamily="34" charset="-128"/>
        <a:cs typeface="+mn-cs"/>
      </a:defRPr>
    </a:lvl1pPr>
    <a:lvl2pPr marL="742950" indent="-285750" algn="l" defTabSz="449263" rtl="0" fontAlgn="base">
      <a:spcBef>
        <a:spcPct val="0"/>
      </a:spcBef>
      <a:spcAft>
        <a:spcPct val="0"/>
      </a:spcAft>
      <a:buClr>
        <a:srgbClr val="000000"/>
      </a:buClr>
      <a:buSzPct val="100000"/>
      <a:buFont typeface="Times New Roman" pitchFamily="18" charset="0"/>
      <a:defRPr kern="1200">
        <a:solidFill>
          <a:schemeClr val="bg1"/>
        </a:solidFill>
        <a:latin typeface="Calibri" pitchFamily="34" charset="0"/>
        <a:ea typeface="MS PGothic" pitchFamily="34" charset="-128"/>
        <a:cs typeface="+mn-cs"/>
      </a:defRPr>
    </a:lvl2pPr>
    <a:lvl3pPr marL="1143000" indent="-228600" algn="l" defTabSz="449263" rtl="0" fontAlgn="base">
      <a:spcBef>
        <a:spcPct val="0"/>
      </a:spcBef>
      <a:spcAft>
        <a:spcPct val="0"/>
      </a:spcAft>
      <a:buClr>
        <a:srgbClr val="000000"/>
      </a:buClr>
      <a:buSzPct val="100000"/>
      <a:buFont typeface="Times New Roman" pitchFamily="18" charset="0"/>
      <a:defRPr kern="1200">
        <a:solidFill>
          <a:schemeClr val="bg1"/>
        </a:solidFill>
        <a:latin typeface="Calibri" pitchFamily="34" charset="0"/>
        <a:ea typeface="MS PGothic" pitchFamily="34" charset="-128"/>
        <a:cs typeface="+mn-cs"/>
      </a:defRPr>
    </a:lvl3pPr>
    <a:lvl4pPr marL="1600200" indent="-228600" algn="l" defTabSz="449263" rtl="0" fontAlgn="base">
      <a:spcBef>
        <a:spcPct val="0"/>
      </a:spcBef>
      <a:spcAft>
        <a:spcPct val="0"/>
      </a:spcAft>
      <a:buClr>
        <a:srgbClr val="000000"/>
      </a:buClr>
      <a:buSzPct val="100000"/>
      <a:buFont typeface="Times New Roman" pitchFamily="18" charset="0"/>
      <a:defRPr kern="1200">
        <a:solidFill>
          <a:schemeClr val="bg1"/>
        </a:solidFill>
        <a:latin typeface="Calibri" pitchFamily="34" charset="0"/>
        <a:ea typeface="MS PGothic" pitchFamily="34" charset="-128"/>
        <a:cs typeface="+mn-cs"/>
      </a:defRPr>
    </a:lvl4pPr>
    <a:lvl5pPr marL="2057400" indent="-228600" algn="l" defTabSz="449263" rtl="0" fontAlgn="base">
      <a:spcBef>
        <a:spcPct val="0"/>
      </a:spcBef>
      <a:spcAft>
        <a:spcPct val="0"/>
      </a:spcAft>
      <a:buClr>
        <a:srgbClr val="000000"/>
      </a:buClr>
      <a:buSzPct val="100000"/>
      <a:buFont typeface="Times New Roman" pitchFamily="18" charset="0"/>
      <a:defRPr kern="1200">
        <a:solidFill>
          <a:schemeClr val="bg1"/>
        </a:solidFill>
        <a:latin typeface="Calibri" pitchFamily="34" charset="0"/>
        <a:ea typeface="MS PGothic" pitchFamily="34" charset="-128"/>
        <a:cs typeface="+mn-cs"/>
      </a:defRPr>
    </a:lvl5pPr>
    <a:lvl6pPr marL="2286000" algn="l" defTabSz="914400" rtl="0" eaLnBrk="1" latinLnBrk="0" hangingPunct="1">
      <a:defRPr kern="1200">
        <a:solidFill>
          <a:schemeClr val="bg1"/>
        </a:solidFill>
        <a:latin typeface="Calibri" pitchFamily="34" charset="0"/>
        <a:ea typeface="MS PGothic" pitchFamily="34" charset="-128"/>
        <a:cs typeface="+mn-cs"/>
      </a:defRPr>
    </a:lvl6pPr>
    <a:lvl7pPr marL="2743200" algn="l" defTabSz="914400" rtl="0" eaLnBrk="1" latinLnBrk="0" hangingPunct="1">
      <a:defRPr kern="1200">
        <a:solidFill>
          <a:schemeClr val="bg1"/>
        </a:solidFill>
        <a:latin typeface="Calibri" pitchFamily="34" charset="0"/>
        <a:ea typeface="MS PGothic" pitchFamily="34" charset="-128"/>
        <a:cs typeface="+mn-cs"/>
      </a:defRPr>
    </a:lvl7pPr>
    <a:lvl8pPr marL="3200400" algn="l" defTabSz="914400" rtl="0" eaLnBrk="1" latinLnBrk="0" hangingPunct="1">
      <a:defRPr kern="1200">
        <a:solidFill>
          <a:schemeClr val="bg1"/>
        </a:solidFill>
        <a:latin typeface="Calibri" pitchFamily="34" charset="0"/>
        <a:ea typeface="MS PGothic" pitchFamily="34" charset="-128"/>
        <a:cs typeface="+mn-cs"/>
      </a:defRPr>
    </a:lvl8pPr>
    <a:lvl9pPr marL="3657600" algn="l" defTabSz="914400" rtl="0" eaLnBrk="1" latinLnBrk="0" hangingPunct="1">
      <a:defRPr kern="1200">
        <a:solidFill>
          <a:schemeClr val="bg1"/>
        </a:solidFill>
        <a:latin typeface="Calibri" pitchFamily="34" charset="0"/>
        <a:ea typeface="MS PGothic"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celo" initials="M" lastIdx="1" clrIdx="0"/>
  <p:cmAuthor id="1" name="Guilherme" initials="GCJ"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7DBC00"/>
    <a:srgbClr val="E1E1C3"/>
    <a:srgbClr val="990000"/>
    <a:srgbClr val="FFFFFF"/>
    <a:srgbClr val="CCCC00"/>
    <a:srgbClr val="00B050"/>
    <a:srgbClr val="CCFFCC"/>
    <a:srgbClr val="EA4316"/>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Estilo Médio 2 - Ênfas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5306" autoAdjust="0"/>
  </p:normalViewPr>
  <p:slideViewPr>
    <p:cSldViewPr>
      <p:cViewPr varScale="1">
        <p:scale>
          <a:sx n="133" d="100"/>
          <a:sy n="133" d="100"/>
        </p:scale>
        <p:origin x="2464" y="192"/>
      </p:cViewPr>
      <p:guideLst>
        <p:guide orient="horz" pos="2160"/>
        <p:guide pos="2880"/>
      </p:guideLst>
    </p:cSldViewPr>
  </p:slideViewPr>
  <p:outlineViewPr>
    <p:cViewPr varScale="1">
      <p:scale>
        <a:sx n="170" d="200"/>
        <a:sy n="170" d="200"/>
      </p:scale>
      <p:origin x="-888"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AutoShape 1"/>
          <p:cNvSpPr>
            <a:spLocks noChangeArrowheads="1"/>
          </p:cNvSpPr>
          <p:nvPr/>
        </p:nvSpPr>
        <p:spPr bwMode="auto">
          <a:xfrm>
            <a:off x="0" y="0"/>
            <a:ext cx="6858000" cy="9144000"/>
          </a:xfrm>
          <a:prstGeom prst="roundRect">
            <a:avLst>
              <a:gd name="adj" fmla="val 23"/>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pt-BR">
              <a:cs typeface="Arial" charset="0"/>
            </a:endParaRPr>
          </a:p>
        </p:txBody>
      </p:sp>
      <p:sp>
        <p:nvSpPr>
          <p:cNvPr id="44035" name="Text Box 2"/>
          <p:cNvSpPr txBox="1">
            <a:spLocks noChangeArrowheads="1"/>
          </p:cNvSpPr>
          <p:nvPr/>
        </p:nvSpPr>
        <p:spPr bwMode="auto">
          <a:xfrm>
            <a:off x="0" y="0"/>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pt-BR">
              <a:cs typeface="Arial" charset="0"/>
            </a:endParaRPr>
          </a:p>
        </p:txBody>
      </p:sp>
      <p:sp>
        <p:nvSpPr>
          <p:cNvPr id="4099" name="Rectangle 3"/>
          <p:cNvSpPr>
            <a:spLocks noGrp="1" noChangeArrowheads="1"/>
          </p:cNvSpPr>
          <p:nvPr>
            <p:ph type="dt"/>
          </p:nvPr>
        </p:nvSpPr>
        <p:spPr bwMode="auto">
          <a:xfrm>
            <a:off x="3884613" y="0"/>
            <a:ext cx="2970212" cy="45561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buSzPct val="45000"/>
              <a:buFont typeface="Wingdings" charset="2"/>
              <a:buNone/>
              <a:tabLst>
                <a:tab pos="723900" algn="l"/>
                <a:tab pos="1447800" algn="l"/>
                <a:tab pos="2171700" algn="l"/>
                <a:tab pos="2895600" algn="l"/>
              </a:tabLst>
              <a:defRPr sz="1200">
                <a:solidFill>
                  <a:srgbClr val="000000"/>
                </a:solidFill>
                <a:latin typeface="Times New Roman" pitchFamily="16" charset="0"/>
                <a:ea typeface="+mn-ea"/>
                <a:cs typeface="Arial Unicode MS" charset="0"/>
              </a:defRPr>
            </a:lvl1pPr>
          </a:lstStyle>
          <a:p>
            <a:pPr>
              <a:defRPr/>
            </a:pPr>
            <a:endParaRPr lang="pt-BR"/>
          </a:p>
        </p:txBody>
      </p:sp>
      <p:sp>
        <p:nvSpPr>
          <p:cNvPr id="44037" name="Rectangle 4"/>
          <p:cNvSpPr>
            <a:spLocks noGrp="1" noRot="1" noChangeAspect="1" noChangeArrowheads="1"/>
          </p:cNvSpPr>
          <p:nvPr>
            <p:ph type="sldImg"/>
          </p:nvPr>
        </p:nvSpPr>
        <p:spPr bwMode="auto">
          <a:xfrm>
            <a:off x="1143000" y="685800"/>
            <a:ext cx="4570413" cy="3427413"/>
          </a:xfrm>
          <a:prstGeom prst="rect">
            <a:avLst/>
          </a:prstGeom>
          <a:noFill/>
          <a:ln w="126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101" name="Rectangle 5"/>
          <p:cNvSpPr>
            <a:spLocks noGrp="1" noChangeArrowheads="1"/>
          </p:cNvSpPr>
          <p:nvPr>
            <p:ph type="body"/>
          </p:nvPr>
        </p:nvSpPr>
        <p:spPr bwMode="auto">
          <a:xfrm>
            <a:off x="685800" y="4343400"/>
            <a:ext cx="5484813" cy="411321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pt-BR" noProof="0"/>
          </a:p>
        </p:txBody>
      </p:sp>
      <p:sp>
        <p:nvSpPr>
          <p:cNvPr id="44039" name="Text Box 6"/>
          <p:cNvSpPr txBox="1">
            <a:spLocks noChangeArrowheads="1"/>
          </p:cNvSpPr>
          <p:nvPr/>
        </p:nvSpPr>
        <p:spPr bwMode="auto">
          <a:xfrm>
            <a:off x="0"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pt-BR">
              <a:cs typeface="Arial" charset="0"/>
            </a:endParaRPr>
          </a:p>
        </p:txBody>
      </p:sp>
      <p:sp>
        <p:nvSpPr>
          <p:cNvPr id="4103" name="Rectangle 7"/>
          <p:cNvSpPr>
            <a:spLocks noGrp="1" noChangeArrowheads="1"/>
          </p:cNvSpPr>
          <p:nvPr>
            <p:ph type="sldNum"/>
          </p:nvPr>
        </p:nvSpPr>
        <p:spPr bwMode="auto">
          <a:xfrm>
            <a:off x="3884613" y="8685213"/>
            <a:ext cx="2970212" cy="455612"/>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buSzPct val="45000"/>
              <a:buFont typeface="Wingdings" pitchFamily="2" charset="2"/>
              <a:buNone/>
              <a:tabLst>
                <a:tab pos="723900" algn="l"/>
                <a:tab pos="1447800" algn="l"/>
                <a:tab pos="2171700" algn="l"/>
                <a:tab pos="2895600" algn="l"/>
              </a:tabLst>
              <a:defRPr sz="1200">
                <a:solidFill>
                  <a:srgbClr val="000000"/>
                </a:solidFill>
                <a:latin typeface="Times New Roman" pitchFamily="18" charset="0"/>
                <a:ea typeface="Microsoft YaHei" pitchFamily="34" charset="-122"/>
              </a:defRPr>
            </a:lvl1pPr>
          </a:lstStyle>
          <a:p>
            <a:pPr>
              <a:defRPr/>
            </a:pPr>
            <a:fld id="{3885258D-2AB8-4F6F-A6E5-A5F1B670297B}" type="slidenum">
              <a:rPr lang="pt-BR"/>
              <a:pPr>
                <a:defRPr/>
              </a:pPr>
              <a:t>‹#›</a:t>
            </a:fld>
            <a:endParaRPr lang="pt-BR"/>
          </a:p>
        </p:txBody>
      </p:sp>
    </p:spTree>
    <p:extLst>
      <p:ext uri="{BB962C8B-B14F-4D97-AF65-F5344CB8AC3E}">
        <p14:creationId xmlns:p14="http://schemas.microsoft.com/office/powerpoint/2010/main" val="2061980700"/>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MS PGothic" pitchFamily="34" charset="-128"/>
        <a:cs typeface="ＭＳ Ｐゴシック" charset="0"/>
      </a:defRPr>
    </a:lvl1pPr>
    <a:lvl2pPr marL="742950" indent="-28575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MS PGothic" pitchFamily="34" charset="-128"/>
        <a:cs typeface="+mn-cs"/>
      </a:defRPr>
    </a:lvl2pPr>
    <a:lvl3pPr marL="11430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MS PGothic" pitchFamily="34" charset="-128"/>
        <a:cs typeface="+mn-cs"/>
      </a:defRPr>
    </a:lvl3pPr>
    <a:lvl4pPr marL="16002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MS PGothic" pitchFamily="34" charset="-128"/>
        <a:cs typeface="+mn-cs"/>
      </a:defRPr>
    </a:lvl4pPr>
    <a:lvl5pPr marL="20574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MS PGothic"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Rectangle 7"/>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a:solidFill>
                  <a:schemeClr val="bg1"/>
                </a:solidFill>
                <a:latin typeface="Calibri" pitchFamily="34" charset="0"/>
                <a:ea typeface="MS PGothic" pitchFamily="34" charset="-128"/>
              </a:defRPr>
            </a:lvl1pPr>
            <a:lvl2pPr eaLnBrk="0" hangingPunct="0">
              <a:tabLst>
                <a:tab pos="723900" algn="l"/>
                <a:tab pos="1447800" algn="l"/>
                <a:tab pos="2171700" algn="l"/>
                <a:tab pos="2895600" algn="l"/>
              </a:tabLst>
              <a:defRPr>
                <a:solidFill>
                  <a:schemeClr val="bg1"/>
                </a:solidFill>
                <a:latin typeface="Calibri" pitchFamily="34" charset="0"/>
                <a:ea typeface="MS PGothic" pitchFamily="34" charset="-128"/>
              </a:defRPr>
            </a:lvl2pPr>
            <a:lvl3pPr eaLnBrk="0" hangingPunct="0">
              <a:tabLst>
                <a:tab pos="723900" algn="l"/>
                <a:tab pos="1447800" algn="l"/>
                <a:tab pos="2171700" algn="l"/>
                <a:tab pos="2895600" algn="l"/>
              </a:tabLst>
              <a:defRPr>
                <a:solidFill>
                  <a:schemeClr val="bg1"/>
                </a:solidFill>
                <a:latin typeface="Calibri" pitchFamily="34" charset="0"/>
                <a:ea typeface="MS PGothic" pitchFamily="34" charset="-128"/>
              </a:defRPr>
            </a:lvl3pPr>
            <a:lvl4pPr eaLnBrk="0" hangingPunct="0">
              <a:tabLst>
                <a:tab pos="723900" algn="l"/>
                <a:tab pos="1447800" algn="l"/>
                <a:tab pos="2171700" algn="l"/>
                <a:tab pos="2895600" algn="l"/>
              </a:tabLst>
              <a:defRPr>
                <a:solidFill>
                  <a:schemeClr val="bg1"/>
                </a:solidFill>
                <a:latin typeface="Calibri" pitchFamily="34" charset="0"/>
                <a:ea typeface="MS PGothic" pitchFamily="34" charset="-128"/>
              </a:defRPr>
            </a:lvl4pPr>
            <a:lvl5pPr eaLnBrk="0" hangingPunct="0">
              <a:tabLst>
                <a:tab pos="723900" algn="l"/>
                <a:tab pos="1447800" algn="l"/>
                <a:tab pos="2171700" algn="l"/>
                <a:tab pos="2895600" algn="l"/>
              </a:tabLst>
              <a:defRPr>
                <a:solidFill>
                  <a:schemeClr val="bg1"/>
                </a:solidFill>
                <a:latin typeface="Calibri" pitchFamily="34" charset="0"/>
                <a:ea typeface="MS PGothic" pitchFamily="34" charset="-128"/>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723900" algn="l"/>
                <a:tab pos="1447800" algn="l"/>
                <a:tab pos="2171700" algn="l"/>
                <a:tab pos="2895600" algn="l"/>
              </a:tabLst>
              <a:defRPr>
                <a:solidFill>
                  <a:schemeClr val="bg1"/>
                </a:solidFill>
                <a:latin typeface="Calibri" pitchFamily="34" charset="0"/>
                <a:ea typeface="MS PGothic" pitchFamily="34" charset="-128"/>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723900" algn="l"/>
                <a:tab pos="1447800" algn="l"/>
                <a:tab pos="2171700" algn="l"/>
                <a:tab pos="2895600" algn="l"/>
              </a:tabLst>
              <a:defRPr>
                <a:solidFill>
                  <a:schemeClr val="bg1"/>
                </a:solidFill>
                <a:latin typeface="Calibri" pitchFamily="34" charset="0"/>
                <a:ea typeface="MS PGothic" pitchFamily="34" charset="-128"/>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723900" algn="l"/>
                <a:tab pos="1447800" algn="l"/>
                <a:tab pos="2171700" algn="l"/>
                <a:tab pos="2895600" algn="l"/>
              </a:tabLst>
              <a:defRPr>
                <a:solidFill>
                  <a:schemeClr val="bg1"/>
                </a:solidFill>
                <a:latin typeface="Calibri" pitchFamily="34" charset="0"/>
                <a:ea typeface="MS PGothic" pitchFamily="34" charset="-128"/>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723900" algn="l"/>
                <a:tab pos="1447800" algn="l"/>
                <a:tab pos="2171700" algn="l"/>
                <a:tab pos="2895600" algn="l"/>
              </a:tabLst>
              <a:defRPr>
                <a:solidFill>
                  <a:schemeClr val="bg1"/>
                </a:solidFill>
                <a:latin typeface="Calibri" pitchFamily="34" charset="0"/>
                <a:ea typeface="MS PGothic" pitchFamily="34" charset="-128"/>
              </a:defRPr>
            </a:lvl9pPr>
          </a:lstStyle>
          <a:p>
            <a:pPr eaLnBrk="1" hangingPunct="1"/>
            <a:fld id="{D40F340C-1BFC-4438-9830-930429D0FD38}" type="slidenum">
              <a:rPr lang="pt-BR" smtClean="0">
                <a:solidFill>
                  <a:srgbClr val="000000"/>
                </a:solidFill>
                <a:latin typeface="Times New Roman" pitchFamily="18" charset="0"/>
              </a:rPr>
              <a:pPr eaLnBrk="1" hangingPunct="1"/>
              <a:t>1</a:t>
            </a:fld>
            <a:endParaRPr lang="pt-BR">
              <a:solidFill>
                <a:srgbClr val="000000"/>
              </a:solidFill>
              <a:latin typeface="Times New Roman" pitchFamily="18" charset="0"/>
            </a:endParaRPr>
          </a:p>
        </p:txBody>
      </p:sp>
      <p:sp>
        <p:nvSpPr>
          <p:cNvPr id="45059"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45060" name="Rectangle 2"/>
          <p:cNvSpPr>
            <a:spLocks noGrp="1" noChangeArrowheads="1"/>
          </p:cNvSpPr>
          <p:nvPr>
            <p:ph type="body" idx="1"/>
          </p:nvPr>
        </p:nvSpPr>
        <p:spPr>
          <a:xfrm>
            <a:off x="685800" y="4343400"/>
            <a:ext cx="5486400" cy="41148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pt-BR" dirty="0">
              <a:latin typeface="Times New Roman" pitchFamily="18" charset="0"/>
            </a:endParaRPr>
          </a:p>
        </p:txBody>
      </p:sp>
    </p:spTree>
    <p:extLst>
      <p:ext uri="{BB962C8B-B14F-4D97-AF65-F5344CB8AC3E}">
        <p14:creationId xmlns:p14="http://schemas.microsoft.com/office/powerpoint/2010/main" val="4226092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7"/>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a:solidFill>
                  <a:schemeClr val="bg1"/>
                </a:solidFill>
                <a:latin typeface="Calibri" pitchFamily="34" charset="0"/>
                <a:ea typeface="MS PGothic" pitchFamily="34" charset="-128"/>
              </a:defRPr>
            </a:lvl1pPr>
            <a:lvl2pPr eaLnBrk="0" hangingPunct="0">
              <a:tabLst>
                <a:tab pos="723900" algn="l"/>
                <a:tab pos="1447800" algn="l"/>
                <a:tab pos="2171700" algn="l"/>
                <a:tab pos="2895600" algn="l"/>
              </a:tabLst>
              <a:defRPr>
                <a:solidFill>
                  <a:schemeClr val="bg1"/>
                </a:solidFill>
                <a:latin typeface="Calibri" pitchFamily="34" charset="0"/>
                <a:ea typeface="MS PGothic" pitchFamily="34" charset="-128"/>
              </a:defRPr>
            </a:lvl2pPr>
            <a:lvl3pPr eaLnBrk="0" hangingPunct="0">
              <a:tabLst>
                <a:tab pos="723900" algn="l"/>
                <a:tab pos="1447800" algn="l"/>
                <a:tab pos="2171700" algn="l"/>
                <a:tab pos="2895600" algn="l"/>
              </a:tabLst>
              <a:defRPr>
                <a:solidFill>
                  <a:schemeClr val="bg1"/>
                </a:solidFill>
                <a:latin typeface="Calibri" pitchFamily="34" charset="0"/>
                <a:ea typeface="MS PGothic" pitchFamily="34" charset="-128"/>
              </a:defRPr>
            </a:lvl3pPr>
            <a:lvl4pPr eaLnBrk="0" hangingPunct="0">
              <a:tabLst>
                <a:tab pos="723900" algn="l"/>
                <a:tab pos="1447800" algn="l"/>
                <a:tab pos="2171700" algn="l"/>
                <a:tab pos="2895600" algn="l"/>
              </a:tabLst>
              <a:defRPr>
                <a:solidFill>
                  <a:schemeClr val="bg1"/>
                </a:solidFill>
                <a:latin typeface="Calibri" pitchFamily="34" charset="0"/>
                <a:ea typeface="MS PGothic" pitchFamily="34" charset="-128"/>
              </a:defRPr>
            </a:lvl4pPr>
            <a:lvl5pPr eaLnBrk="0" hangingPunct="0">
              <a:tabLst>
                <a:tab pos="723900" algn="l"/>
                <a:tab pos="1447800" algn="l"/>
                <a:tab pos="2171700" algn="l"/>
                <a:tab pos="2895600" algn="l"/>
              </a:tabLst>
              <a:defRPr>
                <a:solidFill>
                  <a:schemeClr val="bg1"/>
                </a:solidFill>
                <a:latin typeface="Calibri" pitchFamily="34" charset="0"/>
                <a:ea typeface="MS PGothic" pitchFamily="34" charset="-128"/>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723900" algn="l"/>
                <a:tab pos="1447800" algn="l"/>
                <a:tab pos="2171700" algn="l"/>
                <a:tab pos="2895600" algn="l"/>
              </a:tabLst>
              <a:defRPr>
                <a:solidFill>
                  <a:schemeClr val="bg1"/>
                </a:solidFill>
                <a:latin typeface="Calibri" pitchFamily="34" charset="0"/>
                <a:ea typeface="MS PGothic" pitchFamily="34" charset="-128"/>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723900" algn="l"/>
                <a:tab pos="1447800" algn="l"/>
                <a:tab pos="2171700" algn="l"/>
                <a:tab pos="2895600" algn="l"/>
              </a:tabLst>
              <a:defRPr>
                <a:solidFill>
                  <a:schemeClr val="bg1"/>
                </a:solidFill>
                <a:latin typeface="Calibri" pitchFamily="34" charset="0"/>
                <a:ea typeface="MS PGothic" pitchFamily="34" charset="-128"/>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723900" algn="l"/>
                <a:tab pos="1447800" algn="l"/>
                <a:tab pos="2171700" algn="l"/>
                <a:tab pos="2895600" algn="l"/>
              </a:tabLst>
              <a:defRPr>
                <a:solidFill>
                  <a:schemeClr val="bg1"/>
                </a:solidFill>
                <a:latin typeface="Calibri" pitchFamily="34" charset="0"/>
                <a:ea typeface="MS PGothic" pitchFamily="34" charset="-128"/>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723900" algn="l"/>
                <a:tab pos="1447800" algn="l"/>
                <a:tab pos="2171700" algn="l"/>
                <a:tab pos="2895600" algn="l"/>
              </a:tabLst>
              <a:defRPr>
                <a:solidFill>
                  <a:schemeClr val="bg1"/>
                </a:solidFill>
                <a:latin typeface="Calibri" pitchFamily="34" charset="0"/>
                <a:ea typeface="MS PGothic" pitchFamily="34" charset="-128"/>
              </a:defRPr>
            </a:lvl9pPr>
          </a:lstStyle>
          <a:p>
            <a:pPr eaLnBrk="1" hangingPunct="1"/>
            <a:fld id="{D2C6D888-34F3-4320-A2CC-4B9AC3D9D092}" type="slidenum">
              <a:rPr lang="pt-BR" smtClean="0">
                <a:solidFill>
                  <a:srgbClr val="000000"/>
                </a:solidFill>
                <a:latin typeface="Times New Roman" pitchFamily="18" charset="0"/>
              </a:rPr>
              <a:pPr eaLnBrk="1" hangingPunct="1"/>
              <a:t>2</a:t>
            </a:fld>
            <a:endParaRPr lang="pt-BR">
              <a:solidFill>
                <a:srgbClr val="000000"/>
              </a:solidFill>
              <a:latin typeface="Times New Roman" pitchFamily="18" charset="0"/>
            </a:endParaRPr>
          </a:p>
        </p:txBody>
      </p:sp>
      <p:sp>
        <p:nvSpPr>
          <p:cNvPr id="46083"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46084" name="Rectangle 2"/>
          <p:cNvSpPr>
            <a:spLocks noGrp="1" noChangeArrowheads="1"/>
          </p:cNvSpPr>
          <p:nvPr>
            <p:ph type="body" idx="1"/>
          </p:nvPr>
        </p:nvSpPr>
        <p:spPr>
          <a:xfrm>
            <a:off x="685800" y="4343400"/>
            <a:ext cx="5486400" cy="41148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200" dirty="0">
              <a:solidFill>
                <a:srgbClr val="404040"/>
              </a:solidFill>
              <a:latin typeface="Arial" charset="0"/>
            </a:endParaRPr>
          </a:p>
        </p:txBody>
      </p:sp>
    </p:spTree>
    <p:extLst>
      <p:ext uri="{BB962C8B-B14F-4D97-AF65-F5344CB8AC3E}">
        <p14:creationId xmlns:p14="http://schemas.microsoft.com/office/powerpoint/2010/main" val="3024254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Slide Number Placeholder 3"/>
          <p:cNvSpPr>
            <a:spLocks noGrp="1"/>
          </p:cNvSpPr>
          <p:nvPr>
            <p:ph type="sldNum"/>
          </p:nvPr>
        </p:nvSpPr>
        <p:spPr/>
        <p:txBody>
          <a:bodyPr/>
          <a:lstStyle/>
          <a:p>
            <a:pPr>
              <a:defRPr/>
            </a:pPr>
            <a:fld id="{3885258D-2AB8-4F6F-A6E5-A5F1B670297B}" type="slidenum">
              <a:rPr lang="pt-BR" smtClean="0"/>
              <a:pPr>
                <a:defRPr/>
              </a:pPr>
              <a:t>3</a:t>
            </a:fld>
            <a:endParaRPr lang="pt-BR"/>
          </a:p>
        </p:txBody>
      </p:sp>
    </p:spTree>
    <p:extLst>
      <p:ext uri="{BB962C8B-B14F-4D97-AF65-F5344CB8AC3E}">
        <p14:creationId xmlns:p14="http://schemas.microsoft.com/office/powerpoint/2010/main" val="4143791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02" name="Rectangle 7"/>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bg1"/>
                </a:solidFill>
                <a:latin typeface="Calibri" charset="0"/>
                <a:ea typeface="MS PGothic" charset="0"/>
                <a:cs typeface="MS PGothic" charset="0"/>
              </a:defRPr>
            </a:lvl1pPr>
            <a:lvl2pPr marL="37931725" indent="-37474525" eaLnBrk="0" hangingPunct="0">
              <a:tabLst>
                <a:tab pos="723900" algn="l"/>
                <a:tab pos="1447800" algn="l"/>
                <a:tab pos="2171700" algn="l"/>
                <a:tab pos="2895600" algn="l"/>
              </a:tabLst>
              <a:defRPr sz="2400">
                <a:solidFill>
                  <a:schemeClr val="bg1"/>
                </a:solidFill>
                <a:latin typeface="Calibri" charset="0"/>
                <a:ea typeface="MS PGothic" charset="0"/>
                <a:cs typeface="MS PGothic" charset="0"/>
              </a:defRPr>
            </a:lvl2pPr>
            <a:lvl3pPr eaLnBrk="0" hangingPunct="0">
              <a:tabLst>
                <a:tab pos="723900" algn="l"/>
                <a:tab pos="1447800" algn="l"/>
                <a:tab pos="2171700" algn="l"/>
                <a:tab pos="2895600" algn="l"/>
              </a:tabLst>
              <a:defRPr sz="2400">
                <a:solidFill>
                  <a:schemeClr val="bg1"/>
                </a:solidFill>
                <a:latin typeface="Calibri" charset="0"/>
                <a:ea typeface="MS PGothic" charset="0"/>
                <a:cs typeface="MS PGothic" charset="0"/>
              </a:defRPr>
            </a:lvl3pPr>
            <a:lvl4pPr eaLnBrk="0" hangingPunct="0">
              <a:tabLst>
                <a:tab pos="723900" algn="l"/>
                <a:tab pos="1447800" algn="l"/>
                <a:tab pos="2171700" algn="l"/>
                <a:tab pos="2895600" algn="l"/>
              </a:tabLst>
              <a:defRPr sz="2400">
                <a:solidFill>
                  <a:schemeClr val="bg1"/>
                </a:solidFill>
                <a:latin typeface="Calibri" charset="0"/>
                <a:ea typeface="MS PGothic" charset="0"/>
                <a:cs typeface="MS PGothic" charset="0"/>
              </a:defRPr>
            </a:lvl4pPr>
            <a:lvl5pPr eaLnBrk="0" hangingPunct="0">
              <a:tabLst>
                <a:tab pos="723900" algn="l"/>
                <a:tab pos="1447800" algn="l"/>
                <a:tab pos="2171700" algn="l"/>
                <a:tab pos="2895600" algn="l"/>
              </a:tabLst>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tabLst>
                <a:tab pos="723900" algn="l"/>
                <a:tab pos="1447800" algn="l"/>
                <a:tab pos="2171700" algn="l"/>
                <a:tab pos="2895600" algn="l"/>
              </a:tabLs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tabLst>
                <a:tab pos="723900" algn="l"/>
                <a:tab pos="1447800" algn="l"/>
                <a:tab pos="2171700" algn="l"/>
                <a:tab pos="2895600" algn="l"/>
              </a:tabLs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tabLst>
                <a:tab pos="723900" algn="l"/>
                <a:tab pos="1447800" algn="l"/>
                <a:tab pos="2171700" algn="l"/>
                <a:tab pos="2895600" algn="l"/>
              </a:tabLs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tabLst>
                <a:tab pos="723900" algn="l"/>
                <a:tab pos="1447800" algn="l"/>
                <a:tab pos="2171700" algn="l"/>
                <a:tab pos="2895600" algn="l"/>
              </a:tabLst>
              <a:defRPr sz="2400">
                <a:solidFill>
                  <a:schemeClr val="bg1"/>
                </a:solidFill>
                <a:latin typeface="Calibri" charset="0"/>
                <a:ea typeface="MS PGothic" charset="0"/>
                <a:cs typeface="MS PGothic" charset="0"/>
              </a:defRPr>
            </a:lvl9pPr>
          </a:lstStyle>
          <a:p>
            <a:pPr eaLnBrk="1" hangingPunct="1"/>
            <a:fld id="{C0164B3A-4B75-1543-802D-460E8F6483A8}" type="slidenum">
              <a:rPr lang="pt-BR" sz="1200">
                <a:solidFill>
                  <a:srgbClr val="000000"/>
                </a:solidFill>
                <a:latin typeface="Times New Roman" charset="0"/>
                <a:cs typeface="Arial Unicode MS" charset="0"/>
              </a:rPr>
              <a:pPr eaLnBrk="1" hangingPunct="1"/>
              <a:t>10</a:t>
            </a:fld>
            <a:endParaRPr lang="pt-BR" sz="1200">
              <a:solidFill>
                <a:srgbClr val="000000"/>
              </a:solidFill>
              <a:latin typeface="Times New Roman" charset="0"/>
              <a:cs typeface="Arial Unicode MS" charset="0"/>
            </a:endParaRPr>
          </a:p>
        </p:txBody>
      </p:sp>
      <p:sp>
        <p:nvSpPr>
          <p:cNvPr id="153603"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153604" name="Rectangle 2"/>
          <p:cNvSpPr>
            <a:spLocks noGrp="1" noChangeArrowheads="1"/>
          </p:cNvSpPr>
          <p:nvPr>
            <p:ph type="body" idx="1"/>
          </p:nvPr>
        </p:nvSpPr>
        <p:spPr>
          <a:xfrm>
            <a:off x="685800" y="4343400"/>
            <a:ext cx="5486400" cy="41148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FAA26D3D-D897-4be2-8F04-BA451C77F1D7}">
              <ma14:placeholderFlag xmlns="" xmlns:ma14="http://schemas.microsoft.com/office/mac/drawingml/2011/main" val="1"/>
            </a:ext>
          </a:extLst>
        </p:spPr>
        <p:txBody>
          <a:bodyPr wrap="none" anchor="ctr"/>
          <a:lstStyle/>
          <a:p>
            <a:endParaRPr lang="pt-BR">
              <a:latin typeface="Times New Roman" charset="0"/>
              <a:ea typeface="MS PGothic" charset="0"/>
              <a:cs typeface="MS PGothic" charset="0"/>
            </a:endParaRPr>
          </a:p>
        </p:txBody>
      </p:sp>
      <p:sp>
        <p:nvSpPr>
          <p:cNvPr id="153605"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1pPr>
            <a:lvl2pPr marL="37931725" indent="-37474525"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9pPr>
          </a:lstStyle>
          <a:p>
            <a:pPr algn="r" eaLnBrk="1" hangingPunct="1">
              <a:buClrTx/>
              <a:buFontTx/>
              <a:buNone/>
            </a:pPr>
            <a:fld id="{02154ACD-C349-AF42-9787-411F5E2E6CFF}" type="slidenum">
              <a:rPr lang="pt-BR" sz="1200">
                <a:solidFill>
                  <a:srgbClr val="000000"/>
                </a:solidFill>
              </a:rPr>
              <a:pPr algn="r" eaLnBrk="1" hangingPunct="1">
                <a:buClrTx/>
                <a:buFontTx/>
                <a:buNone/>
              </a:pPr>
              <a:t>10</a:t>
            </a:fld>
            <a:endParaRPr lang="pt-BR" sz="1200">
              <a:solidFill>
                <a:srgbClr val="000000"/>
              </a:solidFill>
            </a:endParaRPr>
          </a:p>
        </p:txBody>
      </p:sp>
    </p:spTree>
    <p:extLst>
      <p:ext uri="{BB962C8B-B14F-4D97-AF65-F5344CB8AC3E}">
        <p14:creationId xmlns:p14="http://schemas.microsoft.com/office/powerpoint/2010/main" val="3333104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02" name="Rectangle 7"/>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bg1"/>
                </a:solidFill>
                <a:latin typeface="Calibri" charset="0"/>
                <a:ea typeface="MS PGothic" charset="0"/>
                <a:cs typeface="MS PGothic" charset="0"/>
              </a:defRPr>
            </a:lvl1pPr>
            <a:lvl2pPr marL="37931725" indent="-37474525" eaLnBrk="0" hangingPunct="0">
              <a:tabLst>
                <a:tab pos="723900" algn="l"/>
                <a:tab pos="1447800" algn="l"/>
                <a:tab pos="2171700" algn="l"/>
                <a:tab pos="2895600" algn="l"/>
              </a:tabLst>
              <a:defRPr sz="2400">
                <a:solidFill>
                  <a:schemeClr val="bg1"/>
                </a:solidFill>
                <a:latin typeface="Calibri" charset="0"/>
                <a:ea typeface="MS PGothic" charset="0"/>
                <a:cs typeface="MS PGothic" charset="0"/>
              </a:defRPr>
            </a:lvl2pPr>
            <a:lvl3pPr eaLnBrk="0" hangingPunct="0">
              <a:tabLst>
                <a:tab pos="723900" algn="l"/>
                <a:tab pos="1447800" algn="l"/>
                <a:tab pos="2171700" algn="l"/>
                <a:tab pos="2895600" algn="l"/>
              </a:tabLst>
              <a:defRPr sz="2400">
                <a:solidFill>
                  <a:schemeClr val="bg1"/>
                </a:solidFill>
                <a:latin typeface="Calibri" charset="0"/>
                <a:ea typeface="MS PGothic" charset="0"/>
                <a:cs typeface="MS PGothic" charset="0"/>
              </a:defRPr>
            </a:lvl3pPr>
            <a:lvl4pPr eaLnBrk="0" hangingPunct="0">
              <a:tabLst>
                <a:tab pos="723900" algn="l"/>
                <a:tab pos="1447800" algn="l"/>
                <a:tab pos="2171700" algn="l"/>
                <a:tab pos="2895600" algn="l"/>
              </a:tabLst>
              <a:defRPr sz="2400">
                <a:solidFill>
                  <a:schemeClr val="bg1"/>
                </a:solidFill>
                <a:latin typeface="Calibri" charset="0"/>
                <a:ea typeface="MS PGothic" charset="0"/>
                <a:cs typeface="MS PGothic" charset="0"/>
              </a:defRPr>
            </a:lvl4pPr>
            <a:lvl5pPr eaLnBrk="0" hangingPunct="0">
              <a:tabLst>
                <a:tab pos="723900" algn="l"/>
                <a:tab pos="1447800" algn="l"/>
                <a:tab pos="2171700" algn="l"/>
                <a:tab pos="2895600" algn="l"/>
              </a:tabLst>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tabLst>
                <a:tab pos="723900" algn="l"/>
                <a:tab pos="1447800" algn="l"/>
                <a:tab pos="2171700" algn="l"/>
                <a:tab pos="2895600" algn="l"/>
              </a:tabLs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tabLst>
                <a:tab pos="723900" algn="l"/>
                <a:tab pos="1447800" algn="l"/>
                <a:tab pos="2171700" algn="l"/>
                <a:tab pos="2895600" algn="l"/>
              </a:tabLs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tabLst>
                <a:tab pos="723900" algn="l"/>
                <a:tab pos="1447800" algn="l"/>
                <a:tab pos="2171700" algn="l"/>
                <a:tab pos="2895600" algn="l"/>
              </a:tabLs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tabLst>
                <a:tab pos="723900" algn="l"/>
                <a:tab pos="1447800" algn="l"/>
                <a:tab pos="2171700" algn="l"/>
                <a:tab pos="2895600" algn="l"/>
              </a:tabLst>
              <a:defRPr sz="2400">
                <a:solidFill>
                  <a:schemeClr val="bg1"/>
                </a:solidFill>
                <a:latin typeface="Calibri" charset="0"/>
                <a:ea typeface="MS PGothic" charset="0"/>
                <a:cs typeface="MS PGothic" charset="0"/>
              </a:defRPr>
            </a:lvl9pPr>
          </a:lstStyle>
          <a:p>
            <a:pPr eaLnBrk="1" hangingPunct="1"/>
            <a:fld id="{C0164B3A-4B75-1543-802D-460E8F6483A8}" type="slidenum">
              <a:rPr lang="pt-BR" sz="1200">
                <a:solidFill>
                  <a:srgbClr val="000000"/>
                </a:solidFill>
                <a:latin typeface="Times New Roman" charset="0"/>
                <a:cs typeface="Arial Unicode MS" charset="0"/>
              </a:rPr>
              <a:pPr eaLnBrk="1" hangingPunct="1"/>
              <a:t>14</a:t>
            </a:fld>
            <a:endParaRPr lang="pt-BR" sz="1200">
              <a:solidFill>
                <a:srgbClr val="000000"/>
              </a:solidFill>
              <a:latin typeface="Times New Roman" charset="0"/>
              <a:cs typeface="Arial Unicode MS" charset="0"/>
            </a:endParaRPr>
          </a:p>
        </p:txBody>
      </p:sp>
      <p:sp>
        <p:nvSpPr>
          <p:cNvPr id="153603"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153604" name="Rectangle 2"/>
          <p:cNvSpPr>
            <a:spLocks noGrp="1" noChangeArrowheads="1"/>
          </p:cNvSpPr>
          <p:nvPr>
            <p:ph type="body" idx="1"/>
          </p:nvPr>
        </p:nvSpPr>
        <p:spPr>
          <a:xfrm>
            <a:off x="685800" y="4343400"/>
            <a:ext cx="5486400" cy="41148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FAA26D3D-D897-4be2-8F04-BA451C77F1D7}">
              <ma14:placeholderFlag xmlns="" xmlns:ma14="http://schemas.microsoft.com/office/mac/drawingml/2011/main" val="1"/>
            </a:ext>
          </a:extLst>
        </p:spPr>
        <p:txBody>
          <a:bodyPr wrap="none" anchor="ctr"/>
          <a:lstStyle/>
          <a:p>
            <a:endParaRPr lang="pt-BR">
              <a:latin typeface="Times New Roman" charset="0"/>
              <a:ea typeface="MS PGothic" charset="0"/>
              <a:cs typeface="MS PGothic" charset="0"/>
            </a:endParaRPr>
          </a:p>
        </p:txBody>
      </p:sp>
      <p:sp>
        <p:nvSpPr>
          <p:cNvPr id="153605"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1pPr>
            <a:lvl2pPr marL="37931725" indent="-37474525"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9pPr>
          </a:lstStyle>
          <a:p>
            <a:pPr algn="r" eaLnBrk="1" hangingPunct="1">
              <a:buClrTx/>
              <a:buFontTx/>
              <a:buNone/>
            </a:pPr>
            <a:fld id="{02154ACD-C349-AF42-9787-411F5E2E6CFF}" type="slidenum">
              <a:rPr lang="pt-BR" sz="1200">
                <a:solidFill>
                  <a:srgbClr val="000000"/>
                </a:solidFill>
              </a:rPr>
              <a:pPr algn="r" eaLnBrk="1" hangingPunct="1">
                <a:buClrTx/>
                <a:buFontTx/>
                <a:buNone/>
              </a:pPr>
              <a:t>14</a:t>
            </a:fld>
            <a:endParaRPr lang="pt-BR" sz="1200">
              <a:solidFill>
                <a:srgbClr val="000000"/>
              </a:solidFill>
            </a:endParaRPr>
          </a:p>
        </p:txBody>
      </p:sp>
    </p:spTree>
    <p:extLst>
      <p:ext uri="{BB962C8B-B14F-4D97-AF65-F5344CB8AC3E}">
        <p14:creationId xmlns:p14="http://schemas.microsoft.com/office/powerpoint/2010/main" val="2519559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02" name="Rectangle 7"/>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bg1"/>
                </a:solidFill>
                <a:latin typeface="Calibri" charset="0"/>
                <a:ea typeface="MS PGothic" charset="0"/>
                <a:cs typeface="MS PGothic" charset="0"/>
              </a:defRPr>
            </a:lvl1pPr>
            <a:lvl2pPr marL="37931725" indent="-37474525" eaLnBrk="0" hangingPunct="0">
              <a:tabLst>
                <a:tab pos="723900" algn="l"/>
                <a:tab pos="1447800" algn="l"/>
                <a:tab pos="2171700" algn="l"/>
                <a:tab pos="2895600" algn="l"/>
              </a:tabLst>
              <a:defRPr sz="2400">
                <a:solidFill>
                  <a:schemeClr val="bg1"/>
                </a:solidFill>
                <a:latin typeface="Calibri" charset="0"/>
                <a:ea typeface="MS PGothic" charset="0"/>
                <a:cs typeface="MS PGothic" charset="0"/>
              </a:defRPr>
            </a:lvl2pPr>
            <a:lvl3pPr eaLnBrk="0" hangingPunct="0">
              <a:tabLst>
                <a:tab pos="723900" algn="l"/>
                <a:tab pos="1447800" algn="l"/>
                <a:tab pos="2171700" algn="l"/>
                <a:tab pos="2895600" algn="l"/>
              </a:tabLst>
              <a:defRPr sz="2400">
                <a:solidFill>
                  <a:schemeClr val="bg1"/>
                </a:solidFill>
                <a:latin typeface="Calibri" charset="0"/>
                <a:ea typeface="MS PGothic" charset="0"/>
                <a:cs typeface="MS PGothic" charset="0"/>
              </a:defRPr>
            </a:lvl3pPr>
            <a:lvl4pPr eaLnBrk="0" hangingPunct="0">
              <a:tabLst>
                <a:tab pos="723900" algn="l"/>
                <a:tab pos="1447800" algn="l"/>
                <a:tab pos="2171700" algn="l"/>
                <a:tab pos="2895600" algn="l"/>
              </a:tabLst>
              <a:defRPr sz="2400">
                <a:solidFill>
                  <a:schemeClr val="bg1"/>
                </a:solidFill>
                <a:latin typeface="Calibri" charset="0"/>
                <a:ea typeface="MS PGothic" charset="0"/>
                <a:cs typeface="MS PGothic" charset="0"/>
              </a:defRPr>
            </a:lvl4pPr>
            <a:lvl5pPr eaLnBrk="0" hangingPunct="0">
              <a:tabLst>
                <a:tab pos="723900" algn="l"/>
                <a:tab pos="1447800" algn="l"/>
                <a:tab pos="2171700" algn="l"/>
                <a:tab pos="2895600" algn="l"/>
              </a:tabLst>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tabLst>
                <a:tab pos="723900" algn="l"/>
                <a:tab pos="1447800" algn="l"/>
                <a:tab pos="2171700" algn="l"/>
                <a:tab pos="2895600" algn="l"/>
              </a:tabLs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tabLst>
                <a:tab pos="723900" algn="l"/>
                <a:tab pos="1447800" algn="l"/>
                <a:tab pos="2171700" algn="l"/>
                <a:tab pos="2895600" algn="l"/>
              </a:tabLs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tabLst>
                <a:tab pos="723900" algn="l"/>
                <a:tab pos="1447800" algn="l"/>
                <a:tab pos="2171700" algn="l"/>
                <a:tab pos="2895600" algn="l"/>
              </a:tabLs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tabLst>
                <a:tab pos="723900" algn="l"/>
                <a:tab pos="1447800" algn="l"/>
                <a:tab pos="2171700" algn="l"/>
                <a:tab pos="2895600" algn="l"/>
              </a:tabLst>
              <a:defRPr sz="2400">
                <a:solidFill>
                  <a:schemeClr val="bg1"/>
                </a:solidFill>
                <a:latin typeface="Calibri" charset="0"/>
                <a:ea typeface="MS PGothic" charset="0"/>
                <a:cs typeface="MS PGothic" charset="0"/>
              </a:defRPr>
            </a:lvl9pPr>
          </a:lstStyle>
          <a:p>
            <a:pPr eaLnBrk="1" hangingPunct="1"/>
            <a:fld id="{C0164B3A-4B75-1543-802D-460E8F6483A8}" type="slidenum">
              <a:rPr lang="pt-BR" sz="1200">
                <a:solidFill>
                  <a:srgbClr val="000000"/>
                </a:solidFill>
                <a:latin typeface="Times New Roman" charset="0"/>
                <a:cs typeface="Arial Unicode MS" charset="0"/>
              </a:rPr>
              <a:pPr eaLnBrk="1" hangingPunct="1"/>
              <a:t>18</a:t>
            </a:fld>
            <a:endParaRPr lang="pt-BR" sz="1200">
              <a:solidFill>
                <a:srgbClr val="000000"/>
              </a:solidFill>
              <a:latin typeface="Times New Roman" charset="0"/>
              <a:cs typeface="Arial Unicode MS" charset="0"/>
            </a:endParaRPr>
          </a:p>
        </p:txBody>
      </p:sp>
      <p:sp>
        <p:nvSpPr>
          <p:cNvPr id="153603"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153604" name="Rectangle 2"/>
          <p:cNvSpPr>
            <a:spLocks noGrp="1" noChangeArrowheads="1"/>
          </p:cNvSpPr>
          <p:nvPr>
            <p:ph type="body" idx="1"/>
          </p:nvPr>
        </p:nvSpPr>
        <p:spPr>
          <a:xfrm>
            <a:off x="685800" y="4343400"/>
            <a:ext cx="5486400" cy="41148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FAA26D3D-D897-4be2-8F04-BA451C77F1D7}">
              <ma14:placeholderFlag xmlns="" xmlns:ma14="http://schemas.microsoft.com/office/mac/drawingml/2011/main" val="1"/>
            </a:ext>
          </a:extLst>
        </p:spPr>
        <p:txBody>
          <a:bodyPr wrap="none" anchor="ctr"/>
          <a:lstStyle/>
          <a:p>
            <a:endParaRPr lang="pt-BR">
              <a:latin typeface="Times New Roman" charset="0"/>
              <a:ea typeface="MS PGothic" charset="0"/>
              <a:cs typeface="MS PGothic" charset="0"/>
            </a:endParaRPr>
          </a:p>
        </p:txBody>
      </p:sp>
      <p:sp>
        <p:nvSpPr>
          <p:cNvPr id="153605"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1pPr>
            <a:lvl2pPr marL="37931725" indent="-37474525"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9pPr>
          </a:lstStyle>
          <a:p>
            <a:pPr algn="r" eaLnBrk="1" hangingPunct="1">
              <a:buClrTx/>
              <a:buFontTx/>
              <a:buNone/>
            </a:pPr>
            <a:fld id="{02154ACD-C349-AF42-9787-411F5E2E6CFF}" type="slidenum">
              <a:rPr lang="pt-BR" sz="1200">
                <a:solidFill>
                  <a:srgbClr val="000000"/>
                </a:solidFill>
              </a:rPr>
              <a:pPr algn="r" eaLnBrk="1" hangingPunct="1">
                <a:buClrTx/>
                <a:buFontTx/>
                <a:buNone/>
              </a:pPr>
              <a:t>18</a:t>
            </a:fld>
            <a:endParaRPr lang="pt-BR" sz="1200">
              <a:solidFill>
                <a:srgbClr val="000000"/>
              </a:solidFill>
            </a:endParaRPr>
          </a:p>
        </p:txBody>
      </p:sp>
    </p:spTree>
    <p:extLst>
      <p:ext uri="{BB962C8B-B14F-4D97-AF65-F5344CB8AC3E}">
        <p14:creationId xmlns:p14="http://schemas.microsoft.com/office/powerpoint/2010/main" val="1323179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02" name="Rectangle 7"/>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bg1"/>
                </a:solidFill>
                <a:latin typeface="Calibri" charset="0"/>
                <a:ea typeface="MS PGothic" charset="0"/>
                <a:cs typeface="MS PGothic" charset="0"/>
              </a:defRPr>
            </a:lvl1pPr>
            <a:lvl2pPr marL="37931725" indent="-37474525" eaLnBrk="0" hangingPunct="0">
              <a:tabLst>
                <a:tab pos="723900" algn="l"/>
                <a:tab pos="1447800" algn="l"/>
                <a:tab pos="2171700" algn="l"/>
                <a:tab pos="2895600" algn="l"/>
              </a:tabLst>
              <a:defRPr sz="2400">
                <a:solidFill>
                  <a:schemeClr val="bg1"/>
                </a:solidFill>
                <a:latin typeface="Calibri" charset="0"/>
                <a:ea typeface="MS PGothic" charset="0"/>
                <a:cs typeface="MS PGothic" charset="0"/>
              </a:defRPr>
            </a:lvl2pPr>
            <a:lvl3pPr eaLnBrk="0" hangingPunct="0">
              <a:tabLst>
                <a:tab pos="723900" algn="l"/>
                <a:tab pos="1447800" algn="l"/>
                <a:tab pos="2171700" algn="l"/>
                <a:tab pos="2895600" algn="l"/>
              </a:tabLst>
              <a:defRPr sz="2400">
                <a:solidFill>
                  <a:schemeClr val="bg1"/>
                </a:solidFill>
                <a:latin typeface="Calibri" charset="0"/>
                <a:ea typeface="MS PGothic" charset="0"/>
                <a:cs typeface="MS PGothic" charset="0"/>
              </a:defRPr>
            </a:lvl3pPr>
            <a:lvl4pPr eaLnBrk="0" hangingPunct="0">
              <a:tabLst>
                <a:tab pos="723900" algn="l"/>
                <a:tab pos="1447800" algn="l"/>
                <a:tab pos="2171700" algn="l"/>
                <a:tab pos="2895600" algn="l"/>
              </a:tabLst>
              <a:defRPr sz="2400">
                <a:solidFill>
                  <a:schemeClr val="bg1"/>
                </a:solidFill>
                <a:latin typeface="Calibri" charset="0"/>
                <a:ea typeface="MS PGothic" charset="0"/>
                <a:cs typeface="MS PGothic" charset="0"/>
              </a:defRPr>
            </a:lvl4pPr>
            <a:lvl5pPr eaLnBrk="0" hangingPunct="0">
              <a:tabLst>
                <a:tab pos="723900" algn="l"/>
                <a:tab pos="1447800" algn="l"/>
                <a:tab pos="2171700" algn="l"/>
                <a:tab pos="2895600" algn="l"/>
              </a:tabLst>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tabLst>
                <a:tab pos="723900" algn="l"/>
                <a:tab pos="1447800" algn="l"/>
                <a:tab pos="2171700" algn="l"/>
                <a:tab pos="2895600" algn="l"/>
              </a:tabLs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tabLst>
                <a:tab pos="723900" algn="l"/>
                <a:tab pos="1447800" algn="l"/>
                <a:tab pos="2171700" algn="l"/>
                <a:tab pos="2895600" algn="l"/>
              </a:tabLs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tabLst>
                <a:tab pos="723900" algn="l"/>
                <a:tab pos="1447800" algn="l"/>
                <a:tab pos="2171700" algn="l"/>
                <a:tab pos="2895600" algn="l"/>
              </a:tabLs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tabLst>
                <a:tab pos="723900" algn="l"/>
                <a:tab pos="1447800" algn="l"/>
                <a:tab pos="2171700" algn="l"/>
                <a:tab pos="2895600" algn="l"/>
              </a:tabLst>
              <a:defRPr sz="2400">
                <a:solidFill>
                  <a:schemeClr val="bg1"/>
                </a:solidFill>
                <a:latin typeface="Calibri" charset="0"/>
                <a:ea typeface="MS PGothic" charset="0"/>
                <a:cs typeface="MS PGothic" charset="0"/>
              </a:defRPr>
            </a:lvl9pPr>
          </a:lstStyle>
          <a:p>
            <a:pPr eaLnBrk="1" hangingPunct="1"/>
            <a:fld id="{C0164B3A-4B75-1543-802D-460E8F6483A8}" type="slidenum">
              <a:rPr lang="pt-BR" sz="1200">
                <a:solidFill>
                  <a:srgbClr val="000000"/>
                </a:solidFill>
                <a:latin typeface="Times New Roman" charset="0"/>
                <a:cs typeface="Arial Unicode MS" charset="0"/>
              </a:rPr>
              <a:pPr eaLnBrk="1" hangingPunct="1"/>
              <a:t>26</a:t>
            </a:fld>
            <a:endParaRPr lang="pt-BR" sz="1200">
              <a:solidFill>
                <a:srgbClr val="000000"/>
              </a:solidFill>
              <a:latin typeface="Times New Roman" charset="0"/>
              <a:cs typeface="Arial Unicode MS" charset="0"/>
            </a:endParaRPr>
          </a:p>
        </p:txBody>
      </p:sp>
      <p:sp>
        <p:nvSpPr>
          <p:cNvPr id="153603"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153604" name="Rectangle 2"/>
          <p:cNvSpPr>
            <a:spLocks noGrp="1" noChangeArrowheads="1"/>
          </p:cNvSpPr>
          <p:nvPr>
            <p:ph type="body" idx="1"/>
          </p:nvPr>
        </p:nvSpPr>
        <p:spPr>
          <a:xfrm>
            <a:off x="685800" y="4343400"/>
            <a:ext cx="5486400" cy="41148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FAA26D3D-D897-4be2-8F04-BA451C77F1D7}">
              <ma14:placeholderFlag xmlns="" xmlns:ma14="http://schemas.microsoft.com/office/mac/drawingml/2011/main" val="1"/>
            </a:ext>
          </a:extLst>
        </p:spPr>
        <p:txBody>
          <a:bodyPr wrap="none" anchor="ctr"/>
          <a:lstStyle/>
          <a:p>
            <a:endParaRPr lang="pt-BR">
              <a:latin typeface="Times New Roman" charset="0"/>
              <a:ea typeface="MS PGothic" charset="0"/>
              <a:cs typeface="MS PGothic" charset="0"/>
            </a:endParaRPr>
          </a:p>
        </p:txBody>
      </p:sp>
      <p:sp>
        <p:nvSpPr>
          <p:cNvPr id="153605"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1pPr>
            <a:lvl2pPr marL="37931725" indent="-37474525"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9pPr>
          </a:lstStyle>
          <a:p>
            <a:pPr algn="r" eaLnBrk="1" hangingPunct="1">
              <a:buClrTx/>
              <a:buFontTx/>
              <a:buNone/>
            </a:pPr>
            <a:fld id="{02154ACD-C349-AF42-9787-411F5E2E6CFF}" type="slidenum">
              <a:rPr lang="pt-BR" sz="1200">
                <a:solidFill>
                  <a:srgbClr val="000000"/>
                </a:solidFill>
              </a:rPr>
              <a:pPr algn="r" eaLnBrk="1" hangingPunct="1">
                <a:buClrTx/>
                <a:buFontTx/>
                <a:buNone/>
              </a:pPr>
              <a:t>26</a:t>
            </a:fld>
            <a:endParaRPr lang="pt-BR" sz="1200">
              <a:solidFill>
                <a:srgbClr val="000000"/>
              </a:solidFill>
            </a:endParaRPr>
          </a:p>
        </p:txBody>
      </p:sp>
    </p:spTree>
    <p:extLst>
      <p:ext uri="{BB962C8B-B14F-4D97-AF65-F5344CB8AC3E}">
        <p14:creationId xmlns:p14="http://schemas.microsoft.com/office/powerpoint/2010/main" val="3954642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a:t>Clique para editar o estilo do título mestre</a:t>
            </a:r>
          </a:p>
        </p:txBody>
      </p:sp>
      <p:sp>
        <p:nvSpPr>
          <p:cNvPr id="3" name="Subtítulo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t-BR"/>
              <a:t>Clique para editar o estilo do subtítulo mestre</a:t>
            </a:r>
          </a:p>
        </p:txBody>
      </p:sp>
      <p:sp>
        <p:nvSpPr>
          <p:cNvPr id="4" name="Rectangle 9"/>
          <p:cNvSpPr>
            <a:spLocks noGrp="1" noChangeArrowheads="1"/>
          </p:cNvSpPr>
          <p:nvPr>
            <p:ph type="sldNum" idx="10"/>
          </p:nvPr>
        </p:nvSpPr>
        <p:spPr>
          <a:ln/>
        </p:spPr>
        <p:txBody>
          <a:bodyPr/>
          <a:lstStyle>
            <a:lvl1pPr>
              <a:defRPr/>
            </a:lvl1pPr>
          </a:lstStyle>
          <a:p>
            <a:pPr>
              <a:defRPr/>
            </a:pPr>
            <a:fld id="{15E8FC90-54AC-4B88-89D9-EECD9F09216B}" type="slidenum">
              <a:rPr lang="pt-BR"/>
              <a:pPr>
                <a:defRPr/>
              </a:pPr>
              <a:t>‹#›</a:t>
            </a:fld>
            <a:endParaRPr lang="pt-BR"/>
          </a:p>
        </p:txBody>
      </p:sp>
    </p:spTree>
    <p:extLst>
      <p:ext uri="{BB962C8B-B14F-4D97-AF65-F5344CB8AC3E}">
        <p14:creationId xmlns:p14="http://schemas.microsoft.com/office/powerpoint/2010/main" val="31839827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Rectangle 9"/>
          <p:cNvSpPr>
            <a:spLocks noGrp="1" noChangeArrowheads="1"/>
          </p:cNvSpPr>
          <p:nvPr>
            <p:ph type="sldNum" idx="10"/>
          </p:nvPr>
        </p:nvSpPr>
        <p:spPr>
          <a:ln/>
        </p:spPr>
        <p:txBody>
          <a:bodyPr/>
          <a:lstStyle>
            <a:lvl1pPr>
              <a:defRPr/>
            </a:lvl1pPr>
          </a:lstStyle>
          <a:p>
            <a:pPr>
              <a:defRPr/>
            </a:pPr>
            <a:fld id="{44219D7E-8D25-413A-A558-9993117476A8}" type="slidenum">
              <a:rPr lang="pt-BR"/>
              <a:pPr>
                <a:defRPr/>
              </a:pPr>
              <a:t>‹#›</a:t>
            </a:fld>
            <a:endParaRPr lang="pt-BR"/>
          </a:p>
        </p:txBody>
      </p:sp>
    </p:spTree>
    <p:extLst>
      <p:ext uri="{BB962C8B-B14F-4D97-AF65-F5344CB8AC3E}">
        <p14:creationId xmlns:p14="http://schemas.microsoft.com/office/powerpoint/2010/main" val="2397760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5813" cy="5849937"/>
          </a:xfrm>
        </p:spPr>
        <p:txBody>
          <a:bodyPr vert="eaVert"/>
          <a:lstStyle/>
          <a:p>
            <a:r>
              <a:rPr lang="pt-BR"/>
              <a:t>Clique para editar o estilo do título mestre</a:t>
            </a:r>
          </a:p>
        </p:txBody>
      </p:sp>
      <p:sp>
        <p:nvSpPr>
          <p:cNvPr id="3" name="Espaço Reservado para Texto Vertical 2"/>
          <p:cNvSpPr>
            <a:spLocks noGrp="1"/>
          </p:cNvSpPr>
          <p:nvPr>
            <p:ph type="body" orient="vert" idx="1"/>
          </p:nvPr>
        </p:nvSpPr>
        <p:spPr>
          <a:xfrm>
            <a:off x="457200" y="274638"/>
            <a:ext cx="6019800" cy="5849937"/>
          </a:xfr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Rectangle 9"/>
          <p:cNvSpPr>
            <a:spLocks noGrp="1" noChangeArrowheads="1"/>
          </p:cNvSpPr>
          <p:nvPr>
            <p:ph type="sldNum" idx="10"/>
          </p:nvPr>
        </p:nvSpPr>
        <p:spPr>
          <a:ln/>
        </p:spPr>
        <p:txBody>
          <a:bodyPr/>
          <a:lstStyle>
            <a:lvl1pPr>
              <a:defRPr/>
            </a:lvl1pPr>
          </a:lstStyle>
          <a:p>
            <a:pPr>
              <a:defRPr/>
            </a:pPr>
            <a:fld id="{8F4EBCEE-A7AD-4A83-B919-99844E7A8916}" type="slidenum">
              <a:rPr lang="pt-BR"/>
              <a:pPr>
                <a:defRPr/>
              </a:pPr>
              <a:t>‹#›</a:t>
            </a:fld>
            <a:endParaRPr lang="pt-BR"/>
          </a:p>
        </p:txBody>
      </p:sp>
    </p:spTree>
    <p:extLst>
      <p:ext uri="{BB962C8B-B14F-4D97-AF65-F5344CB8AC3E}">
        <p14:creationId xmlns:p14="http://schemas.microsoft.com/office/powerpoint/2010/main" val="128403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762000" y="733424"/>
            <a:ext cx="7923213" cy="682625"/>
          </a:xfrm>
        </p:spPr>
        <p:txBody>
          <a:bodyPr/>
          <a:lstStyle>
            <a:lvl1pPr>
              <a:defRPr sz="3600" b="1"/>
            </a:lvl1pPr>
          </a:lstStyle>
          <a:p>
            <a:r>
              <a:rPr lang="pt-BR" dirty="0"/>
              <a:t>Clique para editar o estilo do título mestre</a:t>
            </a:r>
          </a:p>
        </p:txBody>
      </p:sp>
      <p:sp>
        <p:nvSpPr>
          <p:cNvPr id="3" name="Espaço Reservado para Conteúdo 2"/>
          <p:cNvSpPr>
            <a:spLocks noGrp="1"/>
          </p:cNvSpPr>
          <p:nvPr>
            <p:ph idx="1"/>
          </p:nvPr>
        </p:nvSpPr>
        <p:spPr>
          <a:xfrm>
            <a:off x="762000" y="1600200"/>
            <a:ext cx="7923213" cy="4524375"/>
          </a:xfrm>
        </p:spPr>
        <p:txBody>
          <a:body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Rectangle 9"/>
          <p:cNvSpPr>
            <a:spLocks noGrp="1" noChangeArrowheads="1"/>
          </p:cNvSpPr>
          <p:nvPr>
            <p:ph type="sldNum" idx="10"/>
          </p:nvPr>
        </p:nvSpPr>
        <p:spPr>
          <a:ln/>
        </p:spPr>
        <p:txBody>
          <a:bodyPr/>
          <a:lstStyle>
            <a:lvl1pPr>
              <a:defRPr/>
            </a:lvl1pPr>
          </a:lstStyle>
          <a:p>
            <a:pPr>
              <a:defRPr/>
            </a:pPr>
            <a:fld id="{FFA3CA4D-AA67-441D-99E6-70789FB05577}" type="slidenum">
              <a:rPr lang="pt-BR"/>
              <a:pPr>
                <a:defRPr/>
              </a:pPr>
              <a:t>‹#›</a:t>
            </a:fld>
            <a:endParaRPr lang="pt-BR"/>
          </a:p>
        </p:txBody>
      </p:sp>
    </p:spTree>
    <p:extLst>
      <p:ext uri="{BB962C8B-B14F-4D97-AF65-F5344CB8AC3E}">
        <p14:creationId xmlns:p14="http://schemas.microsoft.com/office/powerpoint/2010/main" val="312312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a:t>Clique para editar o estilo do título mestre</a:t>
            </a: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t-BR"/>
              <a:t>Clique para editar os estilos do texto mestre</a:t>
            </a:r>
          </a:p>
        </p:txBody>
      </p:sp>
      <p:sp>
        <p:nvSpPr>
          <p:cNvPr id="4" name="Rectangle 9"/>
          <p:cNvSpPr>
            <a:spLocks noGrp="1" noChangeArrowheads="1"/>
          </p:cNvSpPr>
          <p:nvPr>
            <p:ph type="sldNum" idx="10"/>
          </p:nvPr>
        </p:nvSpPr>
        <p:spPr>
          <a:ln/>
        </p:spPr>
        <p:txBody>
          <a:bodyPr/>
          <a:lstStyle>
            <a:lvl1pPr>
              <a:defRPr/>
            </a:lvl1pPr>
          </a:lstStyle>
          <a:p>
            <a:pPr>
              <a:defRPr/>
            </a:pPr>
            <a:fld id="{C89A5409-CCCA-4DB2-B769-FB4EACD1D9AB}" type="slidenum">
              <a:rPr lang="pt-BR"/>
              <a:pPr>
                <a:defRPr/>
              </a:pPr>
              <a:t>‹#›</a:t>
            </a:fld>
            <a:endParaRPr lang="pt-BR"/>
          </a:p>
        </p:txBody>
      </p:sp>
    </p:spTree>
    <p:extLst>
      <p:ext uri="{BB962C8B-B14F-4D97-AF65-F5344CB8AC3E}">
        <p14:creationId xmlns:p14="http://schemas.microsoft.com/office/powerpoint/2010/main" val="3164456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685800" y="733424"/>
            <a:ext cx="7999413" cy="682625"/>
          </a:xfrm>
        </p:spPr>
        <p:txBody>
          <a:bodyPr/>
          <a:lstStyle/>
          <a:p>
            <a:r>
              <a:rPr lang="pt-BR" dirty="0"/>
              <a:t>Clique para editar o estilo do título mestre</a:t>
            </a:r>
          </a:p>
        </p:txBody>
      </p:sp>
      <p:sp>
        <p:nvSpPr>
          <p:cNvPr id="3" name="Espaço Reservado para Conteúdo 2"/>
          <p:cNvSpPr>
            <a:spLocks noGrp="1"/>
          </p:cNvSpPr>
          <p:nvPr>
            <p:ph sz="half" idx="1"/>
          </p:nvPr>
        </p:nvSpPr>
        <p:spPr>
          <a:xfrm>
            <a:off x="685800" y="1600200"/>
            <a:ext cx="38084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Conteúdo 3"/>
          <p:cNvSpPr>
            <a:spLocks noGrp="1"/>
          </p:cNvSpPr>
          <p:nvPr>
            <p:ph sz="half" idx="2"/>
          </p:nvPr>
        </p:nvSpPr>
        <p:spPr>
          <a:xfrm>
            <a:off x="4646613" y="1600200"/>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Rectangle 9"/>
          <p:cNvSpPr>
            <a:spLocks noGrp="1" noChangeArrowheads="1"/>
          </p:cNvSpPr>
          <p:nvPr>
            <p:ph type="sldNum" idx="10"/>
          </p:nvPr>
        </p:nvSpPr>
        <p:spPr>
          <a:ln/>
        </p:spPr>
        <p:txBody>
          <a:bodyPr/>
          <a:lstStyle>
            <a:lvl1pPr>
              <a:defRPr/>
            </a:lvl1pPr>
          </a:lstStyle>
          <a:p>
            <a:pPr>
              <a:defRPr/>
            </a:pPr>
            <a:fld id="{EDA011A2-81E7-4D81-85D9-CB72AEFF54E8}" type="slidenum">
              <a:rPr lang="pt-BR"/>
              <a:pPr>
                <a:defRPr/>
              </a:pPr>
              <a:t>‹#›</a:t>
            </a:fld>
            <a:endParaRPr lang="pt-BR"/>
          </a:p>
        </p:txBody>
      </p:sp>
    </p:spTree>
    <p:extLst>
      <p:ext uri="{BB962C8B-B14F-4D97-AF65-F5344CB8AC3E}">
        <p14:creationId xmlns:p14="http://schemas.microsoft.com/office/powerpoint/2010/main" val="3751935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57200" y="731836"/>
            <a:ext cx="8229600" cy="685801"/>
          </a:xfrm>
        </p:spPr>
        <p:txBody>
          <a:bodyPr/>
          <a:lstStyle>
            <a:lvl1pPr>
              <a:defRPr/>
            </a:lvl1pPr>
          </a:lstStyle>
          <a:p>
            <a:r>
              <a:rPr lang="pt-BR" dirty="0"/>
              <a:t>Clique para editar o estilo do título mestre</a:t>
            </a:r>
          </a:p>
        </p:txBody>
      </p:sp>
      <p:sp>
        <p:nvSpPr>
          <p:cNvPr id="3" name="Espaço Reservado para Texto 2"/>
          <p:cNvSpPr>
            <a:spLocks noGrp="1"/>
          </p:cNvSpPr>
          <p:nvPr>
            <p:ph type="body" idx="1"/>
          </p:nvPr>
        </p:nvSpPr>
        <p:spPr>
          <a:xfrm>
            <a:off x="760412" y="1547019"/>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762000" y="2174875"/>
            <a:ext cx="3735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5" name="Espaço Reservado para Texto 4"/>
          <p:cNvSpPr>
            <a:spLocks noGrp="1"/>
          </p:cNvSpPr>
          <p:nvPr>
            <p:ph type="body" sz="quarter" idx="3"/>
          </p:nvPr>
        </p:nvSpPr>
        <p:spPr>
          <a:xfrm>
            <a:off x="4800600" y="1535113"/>
            <a:ext cx="38862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800600" y="2174875"/>
            <a:ext cx="38862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Rectangle 9"/>
          <p:cNvSpPr>
            <a:spLocks noGrp="1" noChangeArrowheads="1"/>
          </p:cNvSpPr>
          <p:nvPr>
            <p:ph type="sldNum" idx="10"/>
          </p:nvPr>
        </p:nvSpPr>
        <p:spPr>
          <a:ln/>
        </p:spPr>
        <p:txBody>
          <a:bodyPr/>
          <a:lstStyle>
            <a:lvl1pPr>
              <a:defRPr/>
            </a:lvl1pPr>
          </a:lstStyle>
          <a:p>
            <a:pPr>
              <a:defRPr/>
            </a:pPr>
            <a:fld id="{FFACD309-738F-4EAA-9E2D-623A6F086C7F}" type="slidenum">
              <a:rPr lang="pt-BR"/>
              <a:pPr>
                <a:defRPr/>
              </a:pPr>
              <a:t>‹#›</a:t>
            </a:fld>
            <a:endParaRPr lang="pt-BR"/>
          </a:p>
        </p:txBody>
      </p:sp>
    </p:spTree>
    <p:extLst>
      <p:ext uri="{BB962C8B-B14F-4D97-AF65-F5344CB8AC3E}">
        <p14:creationId xmlns:p14="http://schemas.microsoft.com/office/powerpoint/2010/main" val="2398745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685800" y="685800"/>
            <a:ext cx="7999413" cy="730250"/>
          </a:xfrm>
        </p:spPr>
        <p:txBody>
          <a:bodyPr/>
          <a:lstStyle/>
          <a:p>
            <a:r>
              <a:rPr lang="pt-BR" dirty="0"/>
              <a:t>Clique para editar o estilo do título mestre</a:t>
            </a:r>
          </a:p>
        </p:txBody>
      </p:sp>
      <p:sp>
        <p:nvSpPr>
          <p:cNvPr id="3" name="Rectangle 9"/>
          <p:cNvSpPr>
            <a:spLocks noGrp="1" noChangeArrowheads="1"/>
          </p:cNvSpPr>
          <p:nvPr>
            <p:ph type="sldNum" idx="10"/>
          </p:nvPr>
        </p:nvSpPr>
        <p:spPr>
          <a:ln/>
        </p:spPr>
        <p:txBody>
          <a:bodyPr/>
          <a:lstStyle>
            <a:lvl1pPr>
              <a:defRPr/>
            </a:lvl1pPr>
          </a:lstStyle>
          <a:p>
            <a:pPr>
              <a:defRPr/>
            </a:pPr>
            <a:fld id="{074DE5D9-9579-4975-9AF9-3DAB73D437DC}" type="slidenum">
              <a:rPr lang="pt-BR"/>
              <a:pPr>
                <a:defRPr/>
              </a:pPr>
              <a:t>‹#›</a:t>
            </a:fld>
            <a:endParaRPr lang="pt-BR"/>
          </a:p>
        </p:txBody>
      </p:sp>
    </p:spTree>
    <p:extLst>
      <p:ext uri="{BB962C8B-B14F-4D97-AF65-F5344CB8AC3E}">
        <p14:creationId xmlns:p14="http://schemas.microsoft.com/office/powerpoint/2010/main" val="4011611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Rectangle 9"/>
          <p:cNvSpPr>
            <a:spLocks noGrp="1" noChangeArrowheads="1"/>
          </p:cNvSpPr>
          <p:nvPr>
            <p:ph type="sldNum" idx="10"/>
          </p:nvPr>
        </p:nvSpPr>
        <p:spPr>
          <a:ln/>
        </p:spPr>
        <p:txBody>
          <a:bodyPr/>
          <a:lstStyle>
            <a:lvl1pPr>
              <a:defRPr/>
            </a:lvl1pPr>
          </a:lstStyle>
          <a:p>
            <a:pPr>
              <a:defRPr/>
            </a:pPr>
            <a:fld id="{9F80E833-2AEC-41C6-A3CB-C298016A4282}" type="slidenum">
              <a:rPr lang="pt-BR"/>
              <a:pPr>
                <a:defRPr/>
              </a:pPr>
              <a:t>‹#›</a:t>
            </a:fld>
            <a:endParaRPr lang="pt-BR"/>
          </a:p>
        </p:txBody>
      </p:sp>
    </p:spTree>
    <p:extLst>
      <p:ext uri="{BB962C8B-B14F-4D97-AF65-F5344CB8AC3E}">
        <p14:creationId xmlns:p14="http://schemas.microsoft.com/office/powerpoint/2010/main" val="3490429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a:t>Clique para editar o estilo do título mestre</a:t>
            </a: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
        <p:nvSpPr>
          <p:cNvPr id="5" name="Rectangle 9"/>
          <p:cNvSpPr>
            <a:spLocks noGrp="1" noChangeArrowheads="1"/>
          </p:cNvSpPr>
          <p:nvPr>
            <p:ph type="sldNum" idx="10"/>
          </p:nvPr>
        </p:nvSpPr>
        <p:spPr>
          <a:ln/>
        </p:spPr>
        <p:txBody>
          <a:bodyPr/>
          <a:lstStyle>
            <a:lvl1pPr>
              <a:defRPr/>
            </a:lvl1pPr>
          </a:lstStyle>
          <a:p>
            <a:pPr>
              <a:defRPr/>
            </a:pPr>
            <a:fld id="{5901947C-0AEE-4686-A79A-61F919B07BD1}" type="slidenum">
              <a:rPr lang="pt-BR"/>
              <a:pPr>
                <a:defRPr/>
              </a:pPr>
              <a:t>‹#›</a:t>
            </a:fld>
            <a:endParaRPr lang="pt-BR"/>
          </a:p>
        </p:txBody>
      </p:sp>
    </p:spTree>
    <p:extLst>
      <p:ext uri="{BB962C8B-B14F-4D97-AF65-F5344CB8AC3E}">
        <p14:creationId xmlns:p14="http://schemas.microsoft.com/office/powerpoint/2010/main" val="286044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a:t>Clique para editar o estilo do título mestre</a:t>
            </a: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
        <p:nvSpPr>
          <p:cNvPr id="5" name="Rectangle 9"/>
          <p:cNvSpPr>
            <a:spLocks noGrp="1" noChangeArrowheads="1"/>
          </p:cNvSpPr>
          <p:nvPr>
            <p:ph type="sldNum" idx="10"/>
          </p:nvPr>
        </p:nvSpPr>
        <p:spPr>
          <a:ln/>
        </p:spPr>
        <p:txBody>
          <a:bodyPr/>
          <a:lstStyle>
            <a:lvl1pPr>
              <a:defRPr/>
            </a:lvl1pPr>
          </a:lstStyle>
          <a:p>
            <a:pPr>
              <a:defRPr/>
            </a:pPr>
            <a:fld id="{1867FC43-D714-4628-8F32-F36DBBA10C59}" type="slidenum">
              <a:rPr lang="pt-BR"/>
              <a:pPr>
                <a:defRPr/>
              </a:pPr>
              <a:t>‹#›</a:t>
            </a:fld>
            <a:endParaRPr lang="pt-BR"/>
          </a:p>
        </p:txBody>
      </p:sp>
    </p:spTree>
    <p:extLst>
      <p:ext uri="{BB962C8B-B14F-4D97-AF65-F5344CB8AC3E}">
        <p14:creationId xmlns:p14="http://schemas.microsoft.com/office/powerpoint/2010/main" val="2179331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18"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074" name="Picture 1"/>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0" y="476250"/>
            <a:ext cx="9144000" cy="6381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pic>
      <p:sp>
        <p:nvSpPr>
          <p:cNvPr id="3075" name="Line 2"/>
          <p:cNvSpPr>
            <a:spLocks noChangeShapeType="1"/>
          </p:cNvSpPr>
          <p:nvPr/>
        </p:nvSpPr>
        <p:spPr bwMode="auto">
          <a:xfrm flipV="1">
            <a:off x="0" y="1195388"/>
            <a:ext cx="1588" cy="74612"/>
          </a:xfrm>
          <a:prstGeom prst="line">
            <a:avLst/>
          </a:prstGeom>
          <a:noFill/>
          <a:ln w="11880">
            <a:solidFill>
              <a:srgbClr val="4F81BD"/>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pic>
        <p:nvPicPr>
          <p:cNvPr id="3076" name="Picture 3"/>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0" y="476250"/>
            <a:ext cx="468313" cy="6381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pic>
      <p:pic>
        <p:nvPicPr>
          <p:cNvPr id="3077" name="Picture 4"/>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0" y="5373688"/>
            <a:ext cx="468313" cy="4746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pic>
      <p:pic>
        <p:nvPicPr>
          <p:cNvPr id="3078" name="Picture 5"/>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34925" y="5876925"/>
            <a:ext cx="419100" cy="908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pic>
      <p:sp>
        <p:nvSpPr>
          <p:cNvPr id="3080" name="Rectangle 7"/>
          <p:cNvSpPr>
            <a:spLocks noGrp="1" noChangeArrowheads="1"/>
          </p:cNvSpPr>
          <p:nvPr>
            <p:ph type="title"/>
          </p:nvPr>
        </p:nvSpPr>
        <p:spPr bwMode="auto">
          <a:xfrm>
            <a:off x="755650" y="626860"/>
            <a:ext cx="7929563" cy="7891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0000" tIns="46800" rIns="90000" bIns="46800" numCol="1" anchor="ctr" anchorCtr="0" compatLnSpc="1">
            <a:prstTxWarp prst="textNoShape">
              <a:avLst/>
            </a:prstTxWarp>
          </a:bodyPr>
          <a:lstStyle/>
          <a:p>
            <a:pPr lvl="0"/>
            <a:r>
              <a:rPr lang="en-GB" dirty="0"/>
              <a:t>Click to edit the title text format</a:t>
            </a:r>
          </a:p>
        </p:txBody>
      </p:sp>
      <p:sp>
        <p:nvSpPr>
          <p:cNvPr id="3081" name="Rectangle 8"/>
          <p:cNvSpPr>
            <a:spLocks noGrp="1" noChangeArrowheads="1"/>
          </p:cNvSpPr>
          <p:nvPr>
            <p:ph type="body" idx="1"/>
          </p:nvPr>
        </p:nvSpPr>
        <p:spPr bwMode="auto">
          <a:xfrm>
            <a:off x="755650" y="1600200"/>
            <a:ext cx="7929563" cy="4524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3" name="Rectangle 9"/>
          <p:cNvSpPr>
            <a:spLocks noGrp="1" noChangeArrowheads="1"/>
          </p:cNvSpPr>
          <p:nvPr>
            <p:ph type="sldNum"/>
          </p:nvPr>
        </p:nvSpPr>
        <p:spPr bwMode="auto">
          <a:xfrm>
            <a:off x="6707188" y="6434138"/>
            <a:ext cx="2132012" cy="304800"/>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lvl1pPr algn="r">
              <a:buClrTx/>
              <a:buFontTx/>
              <a:buNone/>
              <a:defRPr sz="1400">
                <a:solidFill>
                  <a:srgbClr val="898989"/>
                </a:solidFill>
                <a:latin typeface="Arial" pitchFamily="34" charset="0"/>
                <a:ea typeface="Microsoft YaHei" pitchFamily="34" charset="-122"/>
              </a:defRPr>
            </a:lvl1pPr>
          </a:lstStyle>
          <a:p>
            <a:pPr>
              <a:defRPr/>
            </a:pPr>
            <a:fld id="{93914F67-1F99-473B-8E50-B748DE64D28E}" type="slidenum">
              <a:rPr lang="pt-BR"/>
              <a:pPr>
                <a:defRPr/>
              </a:pPr>
              <a:t>‹#›</a:t>
            </a:fld>
            <a:endParaRPr lang="pt-BR"/>
          </a:p>
        </p:txBody>
      </p:sp>
      <p:sp>
        <p:nvSpPr>
          <p:cNvPr id="3083" name="Text Box 10"/>
          <p:cNvSpPr txBox="1">
            <a:spLocks noChangeArrowheads="1"/>
          </p:cNvSpPr>
          <p:nvPr/>
        </p:nvSpPr>
        <p:spPr bwMode="auto">
          <a:xfrm>
            <a:off x="755650" y="6418263"/>
            <a:ext cx="183515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pt-BR">
              <a:cs typeface="Arial" charset="0"/>
            </a:endParaRPr>
          </a:p>
        </p:txBody>
      </p:sp>
      <p:pic>
        <p:nvPicPr>
          <p:cNvPr id="12" name="Imagem 11"/>
          <p:cNvPicPr>
            <a:picLocks noChangeAspect="1"/>
          </p:cNvPicPr>
          <p:nvPr userDrawn="1"/>
        </p:nvPicPr>
        <p:blipFill>
          <a:blip r:embed="rId17" cstate="print">
            <a:extLst>
              <a:ext uri="{28A0092B-C50C-407E-A947-70E740481C1C}">
                <a14:useLocalDpi xmlns:a14="http://schemas.microsoft.com/office/drawing/2010/main"/>
              </a:ext>
            </a:extLst>
          </a:blip>
          <a:stretch>
            <a:fillRect/>
          </a:stretch>
        </p:blipFill>
        <p:spPr>
          <a:xfrm>
            <a:off x="0" y="0"/>
            <a:ext cx="9144000" cy="626861"/>
          </a:xfrm>
          <a:prstGeom prst="rect">
            <a:avLst/>
          </a:prstGeom>
        </p:spPr>
      </p:pic>
      <p:pic>
        <p:nvPicPr>
          <p:cNvPr id="13" name="Picture 12">
            <a:extLst>
              <a:ext uri="{FF2B5EF4-FFF2-40B4-BE49-F238E27FC236}">
                <a16:creationId xmlns:a16="http://schemas.microsoft.com/office/drawing/2014/main" id="{9F9E1A0F-13E1-AB47-8DE8-4D0407F5A484}"/>
              </a:ext>
            </a:extLst>
          </p:cNvPr>
          <p:cNvPicPr>
            <a:picLocks noChangeAspect="1"/>
          </p:cNvPicPr>
          <p:nvPr userDrawn="1"/>
        </p:nvPicPr>
        <p:blipFill>
          <a:blip r:embed="rId18" cstate="hqprint">
            <a:extLst>
              <a:ext uri="{28A0092B-C50C-407E-A947-70E740481C1C}">
                <a14:useLocalDpi xmlns:a14="http://schemas.microsoft.com/office/drawing/2010/main"/>
              </a:ext>
            </a:extLst>
          </a:blip>
          <a:stretch>
            <a:fillRect/>
          </a:stretch>
        </p:blipFill>
        <p:spPr>
          <a:xfrm>
            <a:off x="7239000" y="0"/>
            <a:ext cx="1484520" cy="514973"/>
          </a:xfrm>
          <a:prstGeom prst="rect">
            <a:avLst/>
          </a:prstGeom>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defTabSz="449263" rtl="0" eaLnBrk="0" fontAlgn="base" hangingPunct="0">
        <a:spcBef>
          <a:spcPct val="0"/>
        </a:spcBef>
        <a:spcAft>
          <a:spcPct val="0"/>
        </a:spcAft>
        <a:buClr>
          <a:srgbClr val="000000"/>
        </a:buClr>
        <a:buSzPct val="100000"/>
        <a:buFont typeface="Times New Roman" pitchFamily="18" charset="0"/>
        <a:defRPr sz="4000" b="1">
          <a:solidFill>
            <a:srgbClr val="000000"/>
          </a:solidFill>
          <a:latin typeface="+mj-lt"/>
          <a:ea typeface="MS PGothic" pitchFamily="34" charset="-128"/>
          <a:cs typeface="Microsoft YaHei" charset="0"/>
        </a:defRPr>
      </a:lvl1pPr>
      <a:lvl2pPr algn="ctr" defTabSz="449263" rtl="0" eaLnBrk="0" fontAlgn="base" hangingPunct="0">
        <a:spcBef>
          <a:spcPct val="0"/>
        </a:spcBef>
        <a:spcAft>
          <a:spcPct val="0"/>
        </a:spcAft>
        <a:buClr>
          <a:srgbClr val="000000"/>
        </a:buClr>
        <a:buSzPct val="100000"/>
        <a:buFont typeface="Times New Roman" pitchFamily="18" charset="0"/>
        <a:defRPr sz="4400">
          <a:solidFill>
            <a:srgbClr val="000000"/>
          </a:solidFill>
          <a:latin typeface="Calibri" pitchFamily="32" charset="0"/>
          <a:ea typeface="MS PGothic" pitchFamily="34" charset="-128"/>
          <a:cs typeface="Microsoft YaHei" charset="0"/>
        </a:defRPr>
      </a:lvl2pPr>
      <a:lvl3pPr algn="ctr" defTabSz="449263" rtl="0" eaLnBrk="0" fontAlgn="base" hangingPunct="0">
        <a:spcBef>
          <a:spcPct val="0"/>
        </a:spcBef>
        <a:spcAft>
          <a:spcPct val="0"/>
        </a:spcAft>
        <a:buClr>
          <a:srgbClr val="000000"/>
        </a:buClr>
        <a:buSzPct val="100000"/>
        <a:buFont typeface="Times New Roman" pitchFamily="18" charset="0"/>
        <a:defRPr sz="4400">
          <a:solidFill>
            <a:srgbClr val="000000"/>
          </a:solidFill>
          <a:latin typeface="Calibri" pitchFamily="32" charset="0"/>
          <a:ea typeface="MS PGothic" pitchFamily="34" charset="-128"/>
          <a:cs typeface="Microsoft YaHei" charset="0"/>
        </a:defRPr>
      </a:lvl3pPr>
      <a:lvl4pPr algn="ctr" defTabSz="449263" rtl="0" eaLnBrk="0" fontAlgn="base" hangingPunct="0">
        <a:spcBef>
          <a:spcPct val="0"/>
        </a:spcBef>
        <a:spcAft>
          <a:spcPct val="0"/>
        </a:spcAft>
        <a:buClr>
          <a:srgbClr val="000000"/>
        </a:buClr>
        <a:buSzPct val="100000"/>
        <a:buFont typeface="Times New Roman" pitchFamily="18" charset="0"/>
        <a:defRPr sz="4400">
          <a:solidFill>
            <a:srgbClr val="000000"/>
          </a:solidFill>
          <a:latin typeface="Calibri" pitchFamily="32" charset="0"/>
          <a:ea typeface="MS PGothic" pitchFamily="34" charset="-128"/>
          <a:cs typeface="Microsoft YaHei" charset="0"/>
        </a:defRPr>
      </a:lvl4pPr>
      <a:lvl5pPr algn="ctr" defTabSz="449263" rtl="0" eaLnBrk="0" fontAlgn="base" hangingPunct="0">
        <a:spcBef>
          <a:spcPct val="0"/>
        </a:spcBef>
        <a:spcAft>
          <a:spcPct val="0"/>
        </a:spcAft>
        <a:buClr>
          <a:srgbClr val="000000"/>
        </a:buClr>
        <a:buSzPct val="100000"/>
        <a:buFont typeface="Times New Roman" pitchFamily="18" charset="0"/>
        <a:defRPr sz="4400">
          <a:solidFill>
            <a:srgbClr val="000000"/>
          </a:solidFill>
          <a:latin typeface="Calibri" pitchFamily="32" charset="0"/>
          <a:ea typeface="MS PGothic" pitchFamily="34" charset="-128"/>
          <a:cs typeface="Microsoft YaHei" charset="0"/>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4400">
          <a:solidFill>
            <a:srgbClr val="000000"/>
          </a:solidFill>
          <a:latin typeface="Calibri" pitchFamily="32"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4400">
          <a:solidFill>
            <a:srgbClr val="000000"/>
          </a:solidFill>
          <a:latin typeface="Calibri" pitchFamily="32"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4400">
          <a:solidFill>
            <a:srgbClr val="000000"/>
          </a:solidFill>
          <a:latin typeface="Calibri" pitchFamily="32"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4400">
          <a:solidFill>
            <a:srgbClr val="000000"/>
          </a:solidFill>
          <a:latin typeface="Calibri" pitchFamily="32" charset="0"/>
          <a:ea typeface="Microsoft YaHei" charset="-122"/>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pitchFamily="18" charset="0"/>
        <a:defRPr sz="3200">
          <a:solidFill>
            <a:srgbClr val="000000"/>
          </a:solidFill>
          <a:latin typeface="+mn-lt"/>
          <a:ea typeface="MS PGothic" pitchFamily="34" charset="-128"/>
          <a:cs typeface="Microsoft YaHei" charset="0"/>
        </a:defRPr>
      </a:lvl1pPr>
      <a:lvl2pPr marL="742950" indent="-285750" algn="l" defTabSz="449263" rtl="0" eaLnBrk="0" fontAlgn="base" hangingPunct="0">
        <a:spcBef>
          <a:spcPts val="700"/>
        </a:spcBef>
        <a:spcAft>
          <a:spcPct val="0"/>
        </a:spcAft>
        <a:buClr>
          <a:srgbClr val="000000"/>
        </a:buClr>
        <a:buSzPct val="100000"/>
        <a:buFont typeface="Times New Roman" pitchFamily="18" charset="0"/>
        <a:defRPr sz="2800">
          <a:solidFill>
            <a:srgbClr val="000000"/>
          </a:solidFill>
          <a:latin typeface="+mn-lt"/>
          <a:ea typeface="+mn-ea"/>
          <a:cs typeface="Microsoft YaHei" charset="0"/>
        </a:defRPr>
      </a:lvl2pPr>
      <a:lvl3pPr marL="1143000" indent="-228600" algn="l" defTabSz="449263" rtl="0" eaLnBrk="0" fontAlgn="base" hangingPunct="0">
        <a:spcBef>
          <a:spcPts val="600"/>
        </a:spcBef>
        <a:spcAft>
          <a:spcPct val="0"/>
        </a:spcAft>
        <a:buClr>
          <a:srgbClr val="000000"/>
        </a:buClr>
        <a:buSzPct val="100000"/>
        <a:buFont typeface="Times New Roman" pitchFamily="18" charset="0"/>
        <a:defRPr sz="2400">
          <a:solidFill>
            <a:srgbClr val="000000"/>
          </a:solidFill>
          <a:latin typeface="+mn-lt"/>
          <a:ea typeface="+mn-ea"/>
          <a:cs typeface="Microsoft YaHei" charset="0"/>
        </a:defRPr>
      </a:lvl3pPr>
      <a:lvl4pPr marL="16002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mn-lt"/>
          <a:ea typeface="+mn-ea"/>
          <a:cs typeface="Microsoft YaHei" charset="0"/>
        </a:defRPr>
      </a:lvl4pPr>
      <a:lvl5pPr marL="20574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mn-lt"/>
          <a:ea typeface="+mn-ea"/>
          <a:cs typeface="Microsoft YaHei" charset="0"/>
        </a:defRPr>
      </a:lvl5pPr>
      <a:lvl6pPr marL="2514600" indent="-228600" algn="l" defTabSz="449263" rtl="0" eaLnBrk="0" fontAlgn="base" hangingPunct="0">
        <a:spcBef>
          <a:spcPts val="500"/>
        </a:spcBef>
        <a:spcAft>
          <a:spcPct val="0"/>
        </a:spcAft>
        <a:buClr>
          <a:srgbClr val="000000"/>
        </a:buClr>
        <a:buSzPct val="100000"/>
        <a:buFont typeface="Times New Roman" pitchFamily="16" charset="0"/>
        <a:defRPr sz="2000">
          <a:solidFill>
            <a:srgbClr val="000000"/>
          </a:solidFill>
          <a:latin typeface="+mn-lt"/>
          <a:ea typeface="+mn-ea"/>
        </a:defRPr>
      </a:lvl6pPr>
      <a:lvl7pPr marL="2971800" indent="-228600" algn="l" defTabSz="449263" rtl="0" eaLnBrk="0" fontAlgn="base" hangingPunct="0">
        <a:spcBef>
          <a:spcPts val="500"/>
        </a:spcBef>
        <a:spcAft>
          <a:spcPct val="0"/>
        </a:spcAft>
        <a:buClr>
          <a:srgbClr val="000000"/>
        </a:buClr>
        <a:buSzPct val="100000"/>
        <a:buFont typeface="Times New Roman" pitchFamily="16" charset="0"/>
        <a:defRPr sz="2000">
          <a:solidFill>
            <a:srgbClr val="000000"/>
          </a:solidFill>
          <a:latin typeface="+mn-lt"/>
          <a:ea typeface="+mn-ea"/>
        </a:defRPr>
      </a:lvl7pPr>
      <a:lvl8pPr marL="3429000" indent="-228600" algn="l" defTabSz="449263" rtl="0" eaLnBrk="0" fontAlgn="base" hangingPunct="0">
        <a:spcBef>
          <a:spcPts val="500"/>
        </a:spcBef>
        <a:spcAft>
          <a:spcPct val="0"/>
        </a:spcAft>
        <a:buClr>
          <a:srgbClr val="000000"/>
        </a:buClr>
        <a:buSzPct val="100000"/>
        <a:buFont typeface="Times New Roman" pitchFamily="16" charset="0"/>
        <a:defRPr sz="2000">
          <a:solidFill>
            <a:srgbClr val="000000"/>
          </a:solidFill>
          <a:latin typeface="+mn-lt"/>
          <a:ea typeface="+mn-ea"/>
        </a:defRPr>
      </a:lvl8pPr>
      <a:lvl9pPr marL="3886200" indent="-228600" algn="l" defTabSz="449263" rtl="0" eaLnBrk="0" fontAlgn="base" hangingPunct="0">
        <a:spcBef>
          <a:spcPts val="500"/>
        </a:spcBef>
        <a:spcAft>
          <a:spcPct val="0"/>
        </a:spcAft>
        <a:buClr>
          <a:srgbClr val="000000"/>
        </a:buClr>
        <a:buSzPct val="100000"/>
        <a:buFont typeface="Times New Roman" pitchFamily="16" charset="0"/>
        <a:defRPr sz="2000">
          <a:solidFill>
            <a:srgbClr val="000000"/>
          </a:solidFill>
          <a:latin typeface="+mn-lt"/>
          <a:ea typeface="+mn-ea"/>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hyperlink" Target="https://scikit-learn.org/stable/index.htm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tiff"/><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tiff"/></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4"/>
          <p:cNvSpPr txBox="1">
            <a:spLocks noChangeArrowheads="1"/>
          </p:cNvSpPr>
          <p:nvPr/>
        </p:nvSpPr>
        <p:spPr bwMode="auto">
          <a:xfrm>
            <a:off x="4800600" y="4275397"/>
            <a:ext cx="4038600" cy="8331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squar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9pPr>
          </a:lstStyle>
          <a:p>
            <a:pPr eaLnBrk="1" hangingPunct="1">
              <a:buClrTx/>
              <a:buFontTx/>
              <a:buNone/>
            </a:pPr>
            <a:endParaRPr lang="en-US" sz="1600" i="1" dirty="0">
              <a:solidFill>
                <a:srgbClr val="404040"/>
              </a:solidFill>
              <a:latin typeface="Arial" charset="0"/>
            </a:endParaRPr>
          </a:p>
          <a:p>
            <a:pPr eaLnBrk="1" hangingPunct="1">
              <a:buClrTx/>
              <a:buFontTx/>
              <a:buNone/>
            </a:pPr>
            <a:r>
              <a:rPr lang="en-US" sz="1600" i="1" dirty="0">
                <a:solidFill>
                  <a:srgbClr val="404040"/>
                </a:solidFill>
                <a:latin typeface="Arial" charset="0"/>
              </a:rPr>
              <a:t>Prof. </a:t>
            </a:r>
            <a:r>
              <a:rPr lang="en-US" sz="1600" i="1" dirty="0" err="1">
                <a:solidFill>
                  <a:srgbClr val="404040"/>
                </a:solidFill>
                <a:latin typeface="Arial" charset="0"/>
              </a:rPr>
              <a:t>Fulvio</a:t>
            </a:r>
            <a:r>
              <a:rPr lang="en-US" sz="1600" i="1" dirty="0">
                <a:solidFill>
                  <a:srgbClr val="404040"/>
                </a:solidFill>
                <a:latin typeface="Arial" charset="0"/>
              </a:rPr>
              <a:t> Mascara</a:t>
            </a:r>
          </a:p>
          <a:p>
            <a:pPr eaLnBrk="1" hangingPunct="1">
              <a:buClrTx/>
              <a:buFontTx/>
              <a:buNone/>
            </a:pPr>
            <a:r>
              <a:rPr lang="en-US" sz="1600" i="1" dirty="0" err="1">
                <a:solidFill>
                  <a:srgbClr val="404040"/>
                </a:solidFill>
                <a:latin typeface="Arial" charset="0"/>
              </a:rPr>
              <a:t>Fulvio.mascara@foursys.com.br</a:t>
            </a:r>
            <a:endParaRPr lang="en-US" sz="1600" i="1" dirty="0">
              <a:solidFill>
                <a:srgbClr val="404040"/>
              </a:solidFill>
              <a:latin typeface="Arial" charset="0"/>
            </a:endParaRPr>
          </a:p>
        </p:txBody>
      </p:sp>
      <p:sp>
        <p:nvSpPr>
          <p:cNvPr id="4100" name="Text Box 4"/>
          <p:cNvSpPr txBox="1">
            <a:spLocks noChangeArrowheads="1"/>
          </p:cNvSpPr>
          <p:nvPr/>
        </p:nvSpPr>
        <p:spPr bwMode="auto">
          <a:xfrm>
            <a:off x="4267200" y="6118225"/>
            <a:ext cx="4465638" cy="587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9pPr>
          </a:lstStyle>
          <a:p>
            <a:pPr algn="r" eaLnBrk="1" hangingPunct="1">
              <a:buClrTx/>
              <a:buFontTx/>
              <a:buNone/>
            </a:pPr>
            <a:endParaRPr lang="en-US" sz="1600" i="1" dirty="0">
              <a:solidFill>
                <a:srgbClr val="404040"/>
              </a:solidFill>
              <a:latin typeface="Arial" charset="0"/>
            </a:endParaRPr>
          </a:p>
          <a:p>
            <a:pPr algn="r" eaLnBrk="1" hangingPunct="1">
              <a:buClrTx/>
              <a:buFontTx/>
              <a:buNone/>
            </a:pPr>
            <a:r>
              <a:rPr lang="en-US" sz="1600" i="1">
                <a:solidFill>
                  <a:srgbClr val="404040"/>
                </a:solidFill>
                <a:latin typeface="Arial" charset="0"/>
              </a:rPr>
              <a:t>Dezembro, </a:t>
            </a:r>
            <a:r>
              <a:rPr lang="en-US" sz="1600" i="1" dirty="0">
                <a:solidFill>
                  <a:srgbClr val="404040"/>
                </a:solidFill>
                <a:latin typeface="Arial" charset="0"/>
              </a:rPr>
              <a:t>2019</a:t>
            </a:r>
          </a:p>
        </p:txBody>
      </p:sp>
      <p:sp>
        <p:nvSpPr>
          <p:cNvPr id="4101" name="Text Box 1"/>
          <p:cNvSpPr txBox="1">
            <a:spLocks noChangeArrowheads="1"/>
          </p:cNvSpPr>
          <p:nvPr/>
        </p:nvSpPr>
        <p:spPr bwMode="auto">
          <a:xfrm>
            <a:off x="914400" y="2301855"/>
            <a:ext cx="7772400" cy="1470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9pPr>
          </a:lstStyle>
          <a:p>
            <a:pPr algn="ctr" eaLnBrk="1" hangingPunct="1">
              <a:buClrTx/>
              <a:buFontTx/>
              <a:buNone/>
            </a:pPr>
            <a:r>
              <a:rPr lang="pt-BR" sz="4000" b="1" dirty="0">
                <a:solidFill>
                  <a:srgbClr val="7F7F4C"/>
                </a:solidFill>
                <a:latin typeface="Arial" charset="0"/>
              </a:rPr>
              <a:t>Inovação Tecnológica</a:t>
            </a:r>
          </a:p>
        </p:txBody>
      </p:sp>
      <p:sp>
        <p:nvSpPr>
          <p:cNvPr id="4102" name="Text Box 2"/>
          <p:cNvSpPr txBox="1">
            <a:spLocks noChangeArrowheads="1"/>
          </p:cNvSpPr>
          <p:nvPr/>
        </p:nvSpPr>
        <p:spPr bwMode="auto">
          <a:xfrm>
            <a:off x="2362200" y="2971800"/>
            <a:ext cx="3810000" cy="1127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9pPr>
          </a:lstStyle>
          <a:p>
            <a:pPr algn="ctr" eaLnBrk="1" hangingPunct="1">
              <a:spcBef>
                <a:spcPts val="800"/>
              </a:spcBef>
              <a:buClrTx/>
              <a:buFontTx/>
              <a:buNone/>
            </a:pPr>
            <a:endParaRPr lang="en-US" sz="3200" i="1" dirty="0">
              <a:solidFill>
                <a:srgbClr val="404040"/>
              </a:solidFill>
              <a:latin typeface="Arial"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ext Box 1"/>
          <p:cNvSpPr txBox="1">
            <a:spLocks noChangeArrowheads="1"/>
          </p:cNvSpPr>
          <p:nvPr/>
        </p:nvSpPr>
        <p:spPr bwMode="auto">
          <a:xfrm>
            <a:off x="755650" y="1700213"/>
            <a:ext cx="8064500" cy="5953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marL="341313" indent="-341313"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1pPr>
            <a:lvl2pPr marL="741363" indent="-284163"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2pPr>
            <a:lvl3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3pPr>
            <a:lvl4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4pPr>
            <a:lvl5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9pPr>
          </a:lstStyle>
          <a:p>
            <a:pPr lvl="1" eaLnBrk="1" hangingPunct="1">
              <a:spcBef>
                <a:spcPts val="700"/>
              </a:spcBef>
              <a:buClr>
                <a:srgbClr val="990000"/>
              </a:buClr>
              <a:buSzPct val="50000"/>
              <a:buFont typeface="Arial" charset="0"/>
              <a:buNone/>
            </a:pPr>
            <a:endParaRPr lang="en-US" sz="2800">
              <a:solidFill>
                <a:srgbClr val="7F7F7F"/>
              </a:solidFill>
              <a:latin typeface="Arial" charset="0"/>
            </a:endParaRPr>
          </a:p>
          <a:p>
            <a:pPr lvl="2" eaLnBrk="1" hangingPunct="1">
              <a:spcBef>
                <a:spcPts val="600"/>
              </a:spcBef>
              <a:buClrTx/>
              <a:buSzPct val="45000"/>
              <a:buFontTx/>
              <a:buNone/>
            </a:pPr>
            <a:endParaRPr lang="en-US">
              <a:solidFill>
                <a:srgbClr val="404040"/>
              </a:solidFill>
              <a:latin typeface="Arial" charset="0"/>
            </a:endParaRPr>
          </a:p>
          <a:p>
            <a:pPr lvl="2" eaLnBrk="1" hangingPunct="1">
              <a:spcBef>
                <a:spcPts val="600"/>
              </a:spcBef>
              <a:buClr>
                <a:srgbClr val="990000"/>
              </a:buClr>
              <a:buSzPct val="45000"/>
              <a:buFont typeface="Arial" charset="0"/>
              <a:buNone/>
            </a:pPr>
            <a:endParaRPr lang="en-US">
              <a:solidFill>
                <a:srgbClr val="404040"/>
              </a:solidFill>
              <a:latin typeface="Arial" charset="0"/>
            </a:endParaRPr>
          </a:p>
          <a:p>
            <a:pPr eaLnBrk="1" hangingPunct="1">
              <a:spcBef>
                <a:spcPts val="800"/>
              </a:spcBef>
              <a:buClr>
                <a:srgbClr val="990000"/>
              </a:buClr>
              <a:buSzPct val="55000"/>
              <a:buFont typeface="Arial" charset="0"/>
              <a:buNone/>
            </a:pPr>
            <a:endParaRPr lang="en-US" sz="3200">
              <a:solidFill>
                <a:srgbClr val="404040"/>
              </a:solidFill>
              <a:latin typeface="Arial" charset="0"/>
            </a:endParaRPr>
          </a:p>
        </p:txBody>
      </p:sp>
      <p:sp>
        <p:nvSpPr>
          <p:cNvPr id="152579" name="Text Box 2"/>
          <p:cNvSpPr txBox="1">
            <a:spLocks noChangeArrowheads="1"/>
          </p:cNvSpPr>
          <p:nvPr/>
        </p:nvSpPr>
        <p:spPr bwMode="auto">
          <a:xfrm>
            <a:off x="6707188" y="6453188"/>
            <a:ext cx="2133600" cy="268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1pPr>
            <a:lvl2pPr marL="37931725" indent="-37474525"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9pPr>
          </a:lstStyle>
          <a:p>
            <a:pPr algn="r" eaLnBrk="1" hangingPunct="1">
              <a:buClrTx/>
              <a:buFontTx/>
              <a:buNone/>
            </a:pPr>
            <a:fld id="{F3243A0D-D160-3D41-851D-51DAE7E17DA8}" type="slidenum">
              <a:rPr lang="pt-BR" sz="1400">
                <a:solidFill>
                  <a:srgbClr val="898989"/>
                </a:solidFill>
                <a:latin typeface="Arial" charset="0"/>
              </a:rPr>
              <a:pPr algn="r" eaLnBrk="1" hangingPunct="1">
                <a:buClrTx/>
                <a:buFontTx/>
                <a:buNone/>
              </a:pPr>
              <a:t>10</a:t>
            </a:fld>
            <a:endParaRPr lang="pt-BR" sz="1400">
              <a:solidFill>
                <a:srgbClr val="898989"/>
              </a:solidFill>
              <a:latin typeface="Arial" charset="0"/>
            </a:endParaRPr>
          </a:p>
        </p:txBody>
      </p:sp>
      <p:sp>
        <p:nvSpPr>
          <p:cNvPr id="152580" name="Text Box 3"/>
          <p:cNvSpPr txBox="1">
            <a:spLocks noChangeArrowheads="1"/>
          </p:cNvSpPr>
          <p:nvPr/>
        </p:nvSpPr>
        <p:spPr bwMode="auto">
          <a:xfrm>
            <a:off x="755650" y="765175"/>
            <a:ext cx="8064500" cy="792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1pPr>
            <a:lvl2pPr marL="37931725" indent="-37474525"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9pPr>
          </a:lstStyle>
          <a:p>
            <a:pPr eaLnBrk="1" hangingPunct="1">
              <a:buClrTx/>
              <a:buFontTx/>
              <a:buNone/>
            </a:pPr>
            <a:r>
              <a:rPr lang="en-US" sz="3200" b="1" dirty="0" err="1">
                <a:solidFill>
                  <a:srgbClr val="7F7F4C"/>
                </a:solidFill>
                <a:latin typeface="Arial" charset="0"/>
              </a:rPr>
              <a:t>Perguntas</a:t>
            </a:r>
            <a:r>
              <a:rPr lang="en-US" sz="3200" b="1" dirty="0">
                <a:solidFill>
                  <a:srgbClr val="7F7F4C"/>
                </a:solidFill>
                <a:latin typeface="Arial" charset="0"/>
              </a:rPr>
              <a:t>?</a:t>
            </a:r>
          </a:p>
        </p:txBody>
      </p:sp>
      <p:sp>
        <p:nvSpPr>
          <p:cNvPr id="152581" name="Espaço Reservado para Número de Slide 4"/>
          <p:cNvSpPr>
            <a:spLocks noGrp="1"/>
          </p:cNvSpPr>
          <p:nvPr>
            <p:ph type="sldNum"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2400">
                <a:solidFill>
                  <a:schemeClr val="bg1"/>
                </a:solidFill>
                <a:latin typeface="Calibri" charset="0"/>
                <a:ea typeface="MS PGothic" charset="0"/>
                <a:cs typeface="MS PGothic" charset="0"/>
              </a:defRPr>
            </a:lvl1pPr>
            <a:lvl2pPr marL="37931725" indent="-37474525" eaLnBrk="0" hangingPunct="0">
              <a:defRPr sz="2400">
                <a:solidFill>
                  <a:schemeClr val="bg1"/>
                </a:solidFill>
                <a:latin typeface="Calibri" charset="0"/>
                <a:ea typeface="MS PGothic" charset="0"/>
                <a:cs typeface="MS PGothic" charset="0"/>
              </a:defRPr>
            </a:lvl2pPr>
            <a:lvl3pPr eaLnBrk="0" hangingPunct="0">
              <a:defRPr sz="2400">
                <a:solidFill>
                  <a:schemeClr val="bg1"/>
                </a:solidFill>
                <a:latin typeface="Calibri" charset="0"/>
                <a:ea typeface="MS PGothic" charset="0"/>
                <a:cs typeface="MS PGothic" charset="0"/>
              </a:defRPr>
            </a:lvl3pPr>
            <a:lvl4pPr eaLnBrk="0" hangingPunct="0">
              <a:defRPr sz="2400">
                <a:solidFill>
                  <a:schemeClr val="bg1"/>
                </a:solidFill>
                <a:latin typeface="Calibri" charset="0"/>
                <a:ea typeface="MS PGothic" charset="0"/>
                <a:cs typeface="MS PGothic" charset="0"/>
              </a:defRPr>
            </a:lvl4pPr>
            <a:lvl5pPr eaLnBrk="0" hangingPunct="0">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defRPr sz="2400">
                <a:solidFill>
                  <a:schemeClr val="bg1"/>
                </a:solidFill>
                <a:latin typeface="Calibri" charset="0"/>
                <a:ea typeface="MS PGothic" charset="0"/>
                <a:cs typeface="MS PGothic" charset="0"/>
              </a:defRPr>
            </a:lvl9pPr>
          </a:lstStyle>
          <a:p>
            <a:pPr eaLnBrk="1" hangingPunct="1"/>
            <a:fld id="{44521BA4-2927-B741-BCE9-8FB50B8DA788}" type="slidenum">
              <a:rPr lang="pt-BR" sz="1400">
                <a:solidFill>
                  <a:srgbClr val="898989"/>
                </a:solidFill>
                <a:latin typeface="Arial" charset="0"/>
                <a:ea typeface="Microsoft YaHei" charset="0"/>
                <a:cs typeface="Microsoft YaHei" charset="0"/>
              </a:rPr>
              <a:pPr eaLnBrk="1" hangingPunct="1"/>
              <a:t>10</a:t>
            </a:fld>
            <a:endParaRPr lang="pt-BR" sz="1400">
              <a:solidFill>
                <a:srgbClr val="898989"/>
              </a:solidFill>
              <a:latin typeface="Arial" charset="0"/>
              <a:ea typeface="Microsoft YaHei" charset="0"/>
              <a:cs typeface="Microsoft YaHei" charset="0"/>
            </a:endParaRPr>
          </a:p>
        </p:txBody>
      </p:sp>
      <p:pic>
        <p:nvPicPr>
          <p:cNvPr id="7" name="Picture 5"/>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276600" y="2362200"/>
            <a:ext cx="3305175" cy="3295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017967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E96EF1-9AAC-944F-A203-54B0928B5966}"/>
              </a:ext>
            </a:extLst>
          </p:cNvPr>
          <p:cNvSpPr>
            <a:spLocks noGrp="1"/>
          </p:cNvSpPr>
          <p:nvPr>
            <p:ph type="title"/>
          </p:nvPr>
        </p:nvSpPr>
        <p:spPr/>
        <p:txBody>
          <a:bodyPr/>
          <a:lstStyle/>
          <a:p>
            <a:r>
              <a:rPr lang="pt-BR" dirty="0"/>
              <a:t>Regressão Linear</a:t>
            </a:r>
          </a:p>
        </p:txBody>
      </p:sp>
      <p:sp>
        <p:nvSpPr>
          <p:cNvPr id="4" name="Content Placeholder 3">
            <a:extLst>
              <a:ext uri="{FF2B5EF4-FFF2-40B4-BE49-F238E27FC236}">
                <a16:creationId xmlns:a16="http://schemas.microsoft.com/office/drawing/2014/main" id="{F64B1E90-ED29-8640-9EFE-6BC020FA5D85}"/>
              </a:ext>
            </a:extLst>
          </p:cNvPr>
          <p:cNvSpPr>
            <a:spLocks noGrp="1"/>
          </p:cNvSpPr>
          <p:nvPr>
            <p:ph idx="1"/>
          </p:nvPr>
        </p:nvSpPr>
        <p:spPr/>
        <p:txBody>
          <a:bodyPr/>
          <a:lstStyle/>
          <a:p>
            <a:pPr marL="457200" indent="-457200">
              <a:buFont typeface="Arial" panose="020B0604020202020204" pitchFamily="34" charset="0"/>
              <a:buChar char="•"/>
            </a:pPr>
            <a:r>
              <a:rPr lang="en-US" sz="2000" dirty="0" err="1"/>
              <a:t>Quando</a:t>
            </a:r>
            <a:r>
              <a:rPr lang="en-US" sz="2000" dirty="0"/>
              <a:t> </a:t>
            </a:r>
            <a:r>
              <a:rPr lang="en-US" sz="2000" dirty="0" err="1"/>
              <a:t>vemos</a:t>
            </a:r>
            <a:r>
              <a:rPr lang="en-US" sz="2000" dirty="0"/>
              <a:t> </a:t>
            </a:r>
            <a:r>
              <a:rPr lang="en-US" sz="2000" dirty="0" err="1"/>
              <a:t>uma</a:t>
            </a:r>
            <a:r>
              <a:rPr lang="en-US" sz="2000" dirty="0"/>
              <a:t> </a:t>
            </a:r>
            <a:r>
              <a:rPr lang="en-US" sz="2000" dirty="0" err="1"/>
              <a:t>relação</a:t>
            </a:r>
            <a:r>
              <a:rPr lang="en-US" sz="2000" dirty="0"/>
              <a:t> </a:t>
            </a:r>
            <a:r>
              <a:rPr lang="en-US" sz="2000" dirty="0" err="1"/>
              <a:t>em</a:t>
            </a:r>
            <a:r>
              <a:rPr lang="en-US" sz="2000" dirty="0"/>
              <a:t> um </a:t>
            </a:r>
            <a:r>
              <a:rPr lang="en-US" sz="2000" dirty="0" err="1"/>
              <a:t>diagrama</a:t>
            </a:r>
            <a:r>
              <a:rPr lang="en-US" sz="2000" dirty="0"/>
              <a:t> de </a:t>
            </a:r>
            <a:r>
              <a:rPr lang="en-US" sz="2000" dirty="0" err="1"/>
              <a:t>dispersão</a:t>
            </a:r>
            <a:r>
              <a:rPr lang="en-US" sz="2000" dirty="0"/>
              <a:t>, </a:t>
            </a:r>
            <a:r>
              <a:rPr lang="en-US" sz="2000" dirty="0" err="1"/>
              <a:t>podemos</a:t>
            </a:r>
            <a:r>
              <a:rPr lang="en-US" sz="2000" dirty="0"/>
              <a:t> </a:t>
            </a:r>
            <a:r>
              <a:rPr lang="en-US" sz="2000" dirty="0" err="1"/>
              <a:t>usar</a:t>
            </a:r>
            <a:r>
              <a:rPr lang="en-US" sz="2000" dirty="0"/>
              <a:t> </a:t>
            </a:r>
            <a:r>
              <a:rPr lang="en-US" sz="2000" dirty="0" err="1"/>
              <a:t>uma</a:t>
            </a:r>
            <a:r>
              <a:rPr lang="en-US" sz="2000" dirty="0"/>
              <a:t> </a:t>
            </a:r>
            <a:r>
              <a:rPr lang="en-US" sz="2000" dirty="0" err="1"/>
              <a:t>reta</a:t>
            </a:r>
            <a:r>
              <a:rPr lang="en-US" sz="2000" dirty="0"/>
              <a:t> para </a:t>
            </a:r>
            <a:r>
              <a:rPr lang="en-US" sz="2000" dirty="0" err="1"/>
              <a:t>resumir</a:t>
            </a:r>
            <a:r>
              <a:rPr lang="en-US" sz="2000" dirty="0"/>
              <a:t> </a:t>
            </a:r>
            <a:r>
              <a:rPr lang="en-US" sz="2000" dirty="0" err="1"/>
              <a:t>essa</a:t>
            </a:r>
            <a:r>
              <a:rPr lang="en-US" sz="2000" dirty="0"/>
              <a:t> </a:t>
            </a:r>
            <a:r>
              <a:rPr lang="en-US" sz="2000" dirty="0" err="1"/>
              <a:t>relação</a:t>
            </a:r>
            <a:r>
              <a:rPr lang="en-US" sz="2000" dirty="0"/>
              <a:t> </a:t>
            </a:r>
            <a:r>
              <a:rPr lang="en-US" sz="2000" dirty="0" err="1"/>
              <a:t>nos</a:t>
            </a:r>
            <a:r>
              <a:rPr lang="en-US" sz="2000" dirty="0"/>
              <a:t> dados. </a:t>
            </a:r>
            <a:r>
              <a:rPr lang="en-US" sz="2000" dirty="0" err="1"/>
              <a:t>Também</a:t>
            </a:r>
            <a:r>
              <a:rPr lang="en-US" sz="2000" dirty="0"/>
              <a:t> </a:t>
            </a:r>
            <a:r>
              <a:rPr lang="en-US" sz="2000" dirty="0" err="1"/>
              <a:t>podemos</a:t>
            </a:r>
            <a:r>
              <a:rPr lang="en-US" sz="2000" dirty="0"/>
              <a:t> </a:t>
            </a:r>
            <a:r>
              <a:rPr lang="en-US" sz="2000" dirty="0" err="1"/>
              <a:t>usar</a:t>
            </a:r>
            <a:r>
              <a:rPr lang="en-US" sz="2000" dirty="0"/>
              <a:t> </a:t>
            </a:r>
            <a:r>
              <a:rPr lang="en-US" sz="2000" dirty="0" err="1"/>
              <a:t>essa</a:t>
            </a:r>
            <a:r>
              <a:rPr lang="en-US" sz="2000" dirty="0"/>
              <a:t> </a:t>
            </a:r>
            <a:r>
              <a:rPr lang="en-US" sz="2000" dirty="0" err="1"/>
              <a:t>reta</a:t>
            </a:r>
            <a:r>
              <a:rPr lang="en-US" sz="2000" dirty="0"/>
              <a:t> para </a:t>
            </a:r>
            <a:r>
              <a:rPr lang="en-US" sz="2000" dirty="0" err="1"/>
              <a:t>fazer</a:t>
            </a:r>
            <a:r>
              <a:rPr lang="en-US" sz="2000" dirty="0"/>
              <a:t> </a:t>
            </a:r>
            <a:r>
              <a:rPr lang="en-US" sz="2000" dirty="0" err="1"/>
              <a:t>previsões</a:t>
            </a:r>
            <a:r>
              <a:rPr lang="en-US" sz="2000" dirty="0"/>
              <a:t> a </a:t>
            </a:r>
            <a:r>
              <a:rPr lang="en-US" sz="2000" dirty="0" err="1"/>
              <a:t>partir</a:t>
            </a:r>
            <a:r>
              <a:rPr lang="en-US" sz="2000" dirty="0"/>
              <a:t> dos dados. Este </a:t>
            </a:r>
            <a:r>
              <a:rPr lang="en-US" sz="2000" dirty="0" err="1"/>
              <a:t>processo</a:t>
            </a:r>
            <a:r>
              <a:rPr lang="en-US" sz="2000" dirty="0"/>
              <a:t> </a:t>
            </a:r>
            <a:r>
              <a:rPr lang="en-US" sz="2000" dirty="0" err="1"/>
              <a:t>é</a:t>
            </a:r>
            <a:r>
              <a:rPr lang="en-US" sz="2000" dirty="0"/>
              <a:t> </a:t>
            </a:r>
            <a:r>
              <a:rPr lang="en-US" sz="2000" dirty="0" err="1"/>
              <a:t>chamado</a:t>
            </a:r>
            <a:r>
              <a:rPr lang="en-US" sz="2000" dirty="0"/>
              <a:t> de </a:t>
            </a:r>
            <a:r>
              <a:rPr lang="en-US" sz="2000" b="1" dirty="0" err="1"/>
              <a:t>regressão</a:t>
            </a:r>
            <a:r>
              <a:rPr lang="en-US" sz="2000" b="1" dirty="0"/>
              <a:t> linear</a:t>
            </a:r>
            <a:r>
              <a:rPr lang="en-US" sz="2000" dirty="0"/>
              <a:t>.</a:t>
            </a:r>
          </a:p>
          <a:p>
            <a:pPr marL="457200" indent="-457200">
              <a:buFont typeface="Arial" panose="020B0604020202020204" pitchFamily="34" charset="0"/>
              <a:buChar char="•"/>
            </a:pPr>
            <a:r>
              <a:rPr lang="en-US" sz="2000" dirty="0"/>
              <a:t>Uma </a:t>
            </a:r>
            <a:r>
              <a:rPr lang="en-US" sz="2000" b="1" dirty="0" err="1"/>
              <a:t>regressão</a:t>
            </a:r>
            <a:r>
              <a:rPr lang="en-US" sz="2000" b="1" dirty="0"/>
              <a:t> linear simples (RLS) </a:t>
            </a:r>
            <a:r>
              <a:rPr lang="en-US" sz="2000" dirty="0" err="1"/>
              <a:t>significa</a:t>
            </a:r>
            <a:r>
              <a:rPr lang="en-US" sz="2000" dirty="0"/>
              <a:t> que </a:t>
            </a:r>
            <a:r>
              <a:rPr lang="en-US" sz="2000" dirty="0" err="1"/>
              <a:t>temos</a:t>
            </a:r>
            <a:r>
              <a:rPr lang="en-US" sz="2000" dirty="0"/>
              <a:t> </a:t>
            </a:r>
            <a:r>
              <a:rPr lang="en-US" sz="2000" dirty="0" err="1"/>
              <a:t>apenas</a:t>
            </a:r>
            <a:r>
              <a:rPr lang="en-US" sz="2000" dirty="0"/>
              <a:t> </a:t>
            </a:r>
            <a:r>
              <a:rPr lang="en-US" sz="2000" dirty="0" err="1"/>
              <a:t>uma</a:t>
            </a:r>
            <a:r>
              <a:rPr lang="en-US" sz="2000" dirty="0"/>
              <a:t> </a:t>
            </a:r>
            <a:r>
              <a:rPr lang="en-US" sz="2000" dirty="0" err="1"/>
              <a:t>variável</a:t>
            </a:r>
            <a:r>
              <a:rPr lang="en-US" sz="2000" dirty="0"/>
              <a:t> </a:t>
            </a:r>
            <a:r>
              <a:rPr lang="en-US" sz="2000" dirty="0" err="1"/>
              <a:t>preditora</a:t>
            </a:r>
            <a:r>
              <a:rPr lang="en-US" sz="2000" dirty="0"/>
              <a:t> (</a:t>
            </a:r>
            <a:r>
              <a:rPr lang="en-US" sz="2000" dirty="0" err="1"/>
              <a:t>independente</a:t>
            </a:r>
            <a:r>
              <a:rPr lang="en-US" sz="2000" dirty="0"/>
              <a:t>) para </a:t>
            </a:r>
            <a:r>
              <a:rPr lang="en-US" sz="2000" dirty="0" err="1"/>
              <a:t>determinar</a:t>
            </a:r>
            <a:r>
              <a:rPr lang="en-US" sz="2000" dirty="0"/>
              <a:t> a </a:t>
            </a:r>
            <a:r>
              <a:rPr lang="en-US" sz="2000" dirty="0" err="1"/>
              <a:t>variável</a:t>
            </a:r>
            <a:r>
              <a:rPr lang="en-US" sz="2000" dirty="0"/>
              <a:t> </a:t>
            </a:r>
            <a:r>
              <a:rPr lang="en-US" sz="2000" dirty="0" err="1"/>
              <a:t>resposta</a:t>
            </a:r>
            <a:r>
              <a:rPr lang="en-US" sz="2000" dirty="0"/>
              <a:t> (</a:t>
            </a:r>
            <a:r>
              <a:rPr lang="en-US" sz="2000" dirty="0" err="1"/>
              <a:t>dependente</a:t>
            </a:r>
            <a:r>
              <a:rPr lang="en-US" sz="2000" dirty="0"/>
              <a:t>).</a:t>
            </a:r>
          </a:p>
          <a:p>
            <a:pPr marL="457200" indent="-457200">
              <a:buFont typeface="Arial" panose="020B0604020202020204" pitchFamily="34" charset="0"/>
              <a:buChar char="•"/>
            </a:pPr>
            <a:r>
              <a:rPr lang="en-US" sz="2000" dirty="0"/>
              <a:t>Uma </a:t>
            </a:r>
            <a:r>
              <a:rPr lang="en-US" sz="2000" b="1" dirty="0" err="1"/>
              <a:t>regressão</a:t>
            </a:r>
            <a:r>
              <a:rPr lang="en-US" sz="2000" b="1" dirty="0"/>
              <a:t> linear </a:t>
            </a:r>
            <a:r>
              <a:rPr lang="en-US" sz="2000" b="1" dirty="0" err="1"/>
              <a:t>múltipla</a:t>
            </a:r>
            <a:r>
              <a:rPr lang="en-US" sz="2000" b="1" dirty="0"/>
              <a:t> (RLM) </a:t>
            </a:r>
            <a:r>
              <a:rPr lang="en-US" sz="2000" dirty="0" err="1"/>
              <a:t>significa</a:t>
            </a:r>
            <a:r>
              <a:rPr lang="en-US" sz="2000" dirty="0"/>
              <a:t> que </a:t>
            </a:r>
            <a:r>
              <a:rPr lang="en-US" sz="2000" dirty="0" err="1"/>
              <a:t>temos</a:t>
            </a:r>
            <a:r>
              <a:rPr lang="en-US" sz="2000" dirty="0"/>
              <a:t> </a:t>
            </a:r>
            <a:r>
              <a:rPr lang="en-US" sz="2000" dirty="0" err="1"/>
              <a:t>muitas</a:t>
            </a:r>
            <a:r>
              <a:rPr lang="en-US" sz="2000" dirty="0"/>
              <a:t> </a:t>
            </a:r>
            <a:r>
              <a:rPr lang="en-US" sz="2000" dirty="0" err="1"/>
              <a:t>variáveis</a:t>
            </a:r>
            <a:r>
              <a:rPr lang="en-US" sz="2000" dirty="0"/>
              <a:t> </a:t>
            </a:r>
            <a:r>
              <a:rPr lang="en-US" sz="2000" dirty="0" err="1"/>
              <a:t>preditoras</a:t>
            </a:r>
            <a:r>
              <a:rPr lang="en-US" sz="2000" dirty="0"/>
              <a:t> para </a:t>
            </a:r>
            <a:r>
              <a:rPr lang="en-US" sz="2000" dirty="0" err="1"/>
              <a:t>determinar</a:t>
            </a:r>
            <a:r>
              <a:rPr lang="en-US" sz="2000" dirty="0"/>
              <a:t> a </a:t>
            </a:r>
            <a:r>
              <a:rPr lang="en-US" sz="2000" dirty="0" err="1"/>
              <a:t>variável</a:t>
            </a:r>
            <a:r>
              <a:rPr lang="en-US" sz="2000" dirty="0"/>
              <a:t> </a:t>
            </a:r>
            <a:r>
              <a:rPr lang="en-US" sz="2000" dirty="0" err="1"/>
              <a:t>resposta</a:t>
            </a:r>
            <a:r>
              <a:rPr lang="en-US" sz="2000" dirty="0"/>
              <a:t>. </a:t>
            </a:r>
            <a:endParaRPr lang="pt-BR" sz="2000" dirty="0"/>
          </a:p>
        </p:txBody>
      </p:sp>
      <p:sp>
        <p:nvSpPr>
          <p:cNvPr id="2" name="Slide Number Placeholder 1">
            <a:extLst>
              <a:ext uri="{FF2B5EF4-FFF2-40B4-BE49-F238E27FC236}">
                <a16:creationId xmlns:a16="http://schemas.microsoft.com/office/drawing/2014/main" id="{7D489EB4-A629-A94F-959E-2F9565A7E17C}"/>
              </a:ext>
            </a:extLst>
          </p:cNvPr>
          <p:cNvSpPr>
            <a:spLocks noGrp="1"/>
          </p:cNvSpPr>
          <p:nvPr>
            <p:ph type="sldNum" idx="10"/>
          </p:nvPr>
        </p:nvSpPr>
        <p:spPr/>
        <p:txBody>
          <a:bodyPr/>
          <a:lstStyle/>
          <a:p>
            <a:pPr>
              <a:defRPr/>
            </a:pPr>
            <a:fld id="{9F80E833-2AEC-41C6-A3CB-C298016A4282}" type="slidenum">
              <a:rPr lang="pt-BR" smtClean="0"/>
              <a:pPr>
                <a:defRPr/>
              </a:pPr>
              <a:t>11</a:t>
            </a:fld>
            <a:endParaRPr lang="pt-BR"/>
          </a:p>
        </p:txBody>
      </p:sp>
    </p:spTree>
    <p:extLst>
      <p:ext uri="{BB962C8B-B14F-4D97-AF65-F5344CB8AC3E}">
        <p14:creationId xmlns:p14="http://schemas.microsoft.com/office/powerpoint/2010/main" val="3193124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E96EF1-9AAC-944F-A203-54B0928B5966}"/>
              </a:ext>
            </a:extLst>
          </p:cNvPr>
          <p:cNvSpPr>
            <a:spLocks noGrp="1"/>
          </p:cNvSpPr>
          <p:nvPr>
            <p:ph type="title"/>
          </p:nvPr>
        </p:nvSpPr>
        <p:spPr/>
        <p:txBody>
          <a:bodyPr/>
          <a:lstStyle/>
          <a:p>
            <a:r>
              <a:rPr lang="pt-BR" dirty="0"/>
              <a:t>Regressão Linear Simples</a:t>
            </a:r>
          </a:p>
        </p:txBody>
      </p:sp>
      <p:sp>
        <p:nvSpPr>
          <p:cNvPr id="2" name="Slide Number Placeholder 1">
            <a:extLst>
              <a:ext uri="{FF2B5EF4-FFF2-40B4-BE49-F238E27FC236}">
                <a16:creationId xmlns:a16="http://schemas.microsoft.com/office/drawing/2014/main" id="{7D489EB4-A629-A94F-959E-2F9565A7E17C}"/>
              </a:ext>
            </a:extLst>
          </p:cNvPr>
          <p:cNvSpPr>
            <a:spLocks noGrp="1"/>
          </p:cNvSpPr>
          <p:nvPr>
            <p:ph type="sldNum" idx="10"/>
          </p:nvPr>
        </p:nvSpPr>
        <p:spPr/>
        <p:txBody>
          <a:bodyPr/>
          <a:lstStyle/>
          <a:p>
            <a:pPr>
              <a:defRPr/>
            </a:pPr>
            <a:fld id="{9F80E833-2AEC-41C6-A3CB-C298016A4282}" type="slidenum">
              <a:rPr lang="pt-BR" smtClean="0"/>
              <a:pPr>
                <a:defRPr/>
              </a:pPr>
              <a:t>12</a:t>
            </a:fld>
            <a:endParaRPr lang="pt-BR"/>
          </a:p>
        </p:txBody>
      </p:sp>
      <p:pic>
        <p:nvPicPr>
          <p:cNvPr id="8" name="Picture 7" descr="A picture containing text&#10;&#10;Description automatically generated">
            <a:extLst>
              <a:ext uri="{FF2B5EF4-FFF2-40B4-BE49-F238E27FC236}">
                <a16:creationId xmlns:a16="http://schemas.microsoft.com/office/drawing/2014/main" id="{9FCA0684-DFEB-E444-8F84-2B0AAD0D00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1672796"/>
            <a:ext cx="2209800" cy="2244640"/>
          </a:xfrm>
          <a:prstGeom prst="rect">
            <a:avLst/>
          </a:prstGeom>
        </p:spPr>
      </p:pic>
      <p:sp>
        <p:nvSpPr>
          <p:cNvPr id="9" name="Content Placeholder 3">
            <a:extLst>
              <a:ext uri="{FF2B5EF4-FFF2-40B4-BE49-F238E27FC236}">
                <a16:creationId xmlns:a16="http://schemas.microsoft.com/office/drawing/2014/main" id="{D3A1E10E-7B89-D844-BDDB-1C08D6683AB9}"/>
              </a:ext>
            </a:extLst>
          </p:cNvPr>
          <p:cNvSpPr>
            <a:spLocks noGrp="1"/>
          </p:cNvSpPr>
          <p:nvPr>
            <p:ph idx="1"/>
          </p:nvPr>
        </p:nvSpPr>
        <p:spPr>
          <a:xfrm>
            <a:off x="4572000" y="1828800"/>
            <a:ext cx="4113213" cy="4524375"/>
          </a:xfrm>
        </p:spPr>
        <p:txBody>
          <a:bodyPr/>
          <a:lstStyle/>
          <a:p>
            <a:pPr marL="457200" indent="-457200">
              <a:buFont typeface="Arial" panose="020B0604020202020204" pitchFamily="34" charset="0"/>
              <a:buChar char="•"/>
            </a:pPr>
            <a:r>
              <a:rPr lang="en-US" sz="1800" dirty="0"/>
              <a:t>Qual das </a:t>
            </a:r>
            <a:r>
              <a:rPr lang="en-US" sz="1800" dirty="0" err="1"/>
              <a:t>retas</a:t>
            </a:r>
            <a:r>
              <a:rPr lang="en-US" sz="1800" dirty="0"/>
              <a:t> </a:t>
            </a:r>
            <a:r>
              <a:rPr lang="en-US" sz="1800" dirty="0" err="1"/>
              <a:t>melhor</a:t>
            </a:r>
            <a:r>
              <a:rPr lang="en-US" sz="1800" dirty="0"/>
              <a:t> se </a:t>
            </a:r>
            <a:r>
              <a:rPr lang="en-US" sz="1800" dirty="0" err="1"/>
              <a:t>aproxima</a:t>
            </a:r>
            <a:r>
              <a:rPr lang="en-US" sz="1800" dirty="0"/>
              <a:t> dos </a:t>
            </a:r>
            <a:r>
              <a:rPr lang="en-US" sz="1800" dirty="0" err="1"/>
              <a:t>pontos</a:t>
            </a:r>
            <a:r>
              <a:rPr lang="en-US" sz="1800" dirty="0"/>
              <a:t> no </a:t>
            </a:r>
            <a:r>
              <a:rPr lang="en-US" sz="1800" dirty="0" err="1"/>
              <a:t>diagrama</a:t>
            </a:r>
            <a:r>
              <a:rPr lang="en-US" sz="1800" dirty="0"/>
              <a:t> de </a:t>
            </a:r>
            <a:r>
              <a:rPr lang="en-US" sz="1800" dirty="0" err="1"/>
              <a:t>dispersão</a:t>
            </a:r>
            <a:r>
              <a:rPr lang="en-US" sz="1800" dirty="0"/>
              <a:t>?</a:t>
            </a:r>
          </a:p>
          <a:p>
            <a:pPr marL="457200" indent="-457200">
              <a:buFont typeface="Arial" panose="020B0604020202020204" pitchFamily="34" charset="0"/>
              <a:buChar char="•"/>
            </a:pPr>
            <a:endParaRPr lang="en-US" sz="1800" dirty="0"/>
          </a:p>
          <a:p>
            <a:pPr marL="0" indent="0"/>
            <a:endParaRPr lang="en-US" sz="1800" dirty="0"/>
          </a:p>
          <a:p>
            <a:pPr marL="457200" indent="-457200">
              <a:buFont typeface="Arial" panose="020B0604020202020204" pitchFamily="34" charset="0"/>
              <a:buChar char="•"/>
            </a:pPr>
            <a:endParaRPr lang="en-US" sz="1800" dirty="0"/>
          </a:p>
          <a:p>
            <a:pPr marL="457200" indent="-457200">
              <a:buFont typeface="Arial" panose="020B0604020202020204" pitchFamily="34" charset="0"/>
              <a:buChar char="•"/>
            </a:pPr>
            <a:r>
              <a:rPr lang="en-US" sz="1800" dirty="0"/>
              <a:t>Como </a:t>
            </a:r>
            <a:r>
              <a:rPr lang="en-US" sz="1800" dirty="0" err="1"/>
              <a:t>descobrir</a:t>
            </a:r>
            <a:r>
              <a:rPr lang="en-US" sz="1800" dirty="0"/>
              <a:t> a </a:t>
            </a:r>
            <a:r>
              <a:rPr lang="en-US" sz="1800" dirty="0" err="1"/>
              <a:t>melhor</a:t>
            </a:r>
            <a:r>
              <a:rPr lang="en-US" sz="1800" dirty="0"/>
              <a:t> </a:t>
            </a:r>
            <a:r>
              <a:rPr lang="en-US" sz="1800" dirty="0" err="1"/>
              <a:t>reta</a:t>
            </a:r>
            <a:r>
              <a:rPr lang="en-US" sz="1800" dirty="0"/>
              <a:t>?</a:t>
            </a:r>
            <a:endParaRPr lang="pt-BR" sz="1400" dirty="0"/>
          </a:p>
          <a:p>
            <a:pPr lvl="1" indent="-342900">
              <a:buAutoNum type="arabicParenR"/>
            </a:pPr>
            <a:r>
              <a:rPr lang="pt-BR" sz="1400" dirty="0"/>
              <a:t>Pega as coordenadas de um ponto e calcula a equação da reta usando uma equação de 1º grau</a:t>
            </a:r>
          </a:p>
          <a:p>
            <a:pPr lvl="1" indent="-342900">
              <a:buAutoNum type="arabicParenR"/>
            </a:pPr>
            <a:r>
              <a:rPr lang="pt-BR" sz="1400" dirty="0"/>
              <a:t>Desenhe a reta</a:t>
            </a:r>
          </a:p>
          <a:p>
            <a:pPr lvl="1" indent="-342900">
              <a:buAutoNum type="arabicParenR"/>
            </a:pPr>
            <a:r>
              <a:rPr lang="pt-BR" sz="1400" dirty="0"/>
              <a:t>Calcule a distância entre os pontos e a reta</a:t>
            </a:r>
          </a:p>
          <a:p>
            <a:pPr lvl="1" indent="-342900">
              <a:buAutoNum type="arabicParenR"/>
            </a:pPr>
            <a:r>
              <a:rPr lang="pt-BR" sz="1400" dirty="0"/>
              <a:t>Execute este processo em todos os pontos</a:t>
            </a:r>
          </a:p>
          <a:p>
            <a:pPr lvl="1" indent="-342900">
              <a:buAutoNum type="arabicParenR"/>
            </a:pPr>
            <a:r>
              <a:rPr lang="pt-BR" sz="1400" dirty="0"/>
              <a:t>A melhor reta (equação) é aquela onde a distância dos pontos é a menor</a:t>
            </a:r>
          </a:p>
          <a:p>
            <a:pPr marL="857250" lvl="1" indent="-457200">
              <a:buFont typeface="Arial" panose="020B0604020202020204" pitchFamily="34" charset="0"/>
              <a:buChar char="•"/>
            </a:pPr>
            <a:endParaRPr lang="en-US" sz="1400" dirty="0"/>
          </a:p>
        </p:txBody>
      </p:sp>
      <p:pic>
        <p:nvPicPr>
          <p:cNvPr id="11" name="Picture 10" descr="A picture containing photo, clock, sitting, table&#10;&#10;Description automatically generated">
            <a:extLst>
              <a:ext uri="{FF2B5EF4-FFF2-40B4-BE49-F238E27FC236}">
                <a16:creationId xmlns:a16="http://schemas.microsoft.com/office/drawing/2014/main" id="{CE25403E-84EA-6147-940F-AA52CA08CA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95" y="4622349"/>
            <a:ext cx="3546324" cy="1618349"/>
          </a:xfrm>
          <a:prstGeom prst="rect">
            <a:avLst/>
          </a:prstGeom>
        </p:spPr>
      </p:pic>
      <p:sp>
        <p:nvSpPr>
          <p:cNvPr id="12" name="TextBox 11">
            <a:extLst>
              <a:ext uri="{FF2B5EF4-FFF2-40B4-BE49-F238E27FC236}">
                <a16:creationId xmlns:a16="http://schemas.microsoft.com/office/drawing/2014/main" id="{FE187070-5C47-E048-9C98-DA157A28874E}"/>
              </a:ext>
            </a:extLst>
          </p:cNvPr>
          <p:cNvSpPr txBox="1"/>
          <p:nvPr/>
        </p:nvSpPr>
        <p:spPr>
          <a:xfrm>
            <a:off x="762000" y="6386726"/>
            <a:ext cx="2222532" cy="369332"/>
          </a:xfrm>
          <a:prstGeom prst="rect">
            <a:avLst/>
          </a:prstGeom>
          <a:noFill/>
        </p:spPr>
        <p:txBody>
          <a:bodyPr wrap="none" rtlCol="0">
            <a:spAutoFit/>
          </a:bodyPr>
          <a:lstStyle/>
          <a:p>
            <a:r>
              <a:rPr lang="pt-BR" dirty="0">
                <a:solidFill>
                  <a:schemeClr val="accent1">
                    <a:lumMod val="75000"/>
                  </a:schemeClr>
                </a:solidFill>
              </a:rPr>
              <a:t>Fonte: Khan </a:t>
            </a:r>
            <a:r>
              <a:rPr lang="pt-BR" dirty="0" err="1">
                <a:solidFill>
                  <a:schemeClr val="accent1">
                    <a:lumMod val="75000"/>
                  </a:schemeClr>
                </a:solidFill>
              </a:rPr>
              <a:t>Academy</a:t>
            </a:r>
            <a:endParaRPr lang="pt-BR" dirty="0">
              <a:solidFill>
                <a:schemeClr val="accent1">
                  <a:lumMod val="75000"/>
                </a:schemeClr>
              </a:solidFill>
            </a:endParaRPr>
          </a:p>
        </p:txBody>
      </p:sp>
    </p:spTree>
    <p:extLst>
      <p:ext uri="{BB962C8B-B14F-4D97-AF65-F5344CB8AC3E}">
        <p14:creationId xmlns:p14="http://schemas.microsoft.com/office/powerpoint/2010/main" val="2725891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C6109-1D9B-AE40-9412-38D49FB8980A}"/>
              </a:ext>
            </a:extLst>
          </p:cNvPr>
          <p:cNvSpPr>
            <a:spLocks noGrp="1"/>
          </p:cNvSpPr>
          <p:nvPr>
            <p:ph type="title"/>
          </p:nvPr>
        </p:nvSpPr>
        <p:spPr/>
        <p:txBody>
          <a:bodyPr/>
          <a:lstStyle/>
          <a:p>
            <a:r>
              <a:rPr lang="pt-BR" dirty="0"/>
              <a:t>Regressão Linear Simples - Exemplo</a:t>
            </a:r>
          </a:p>
        </p:txBody>
      </p:sp>
      <p:sp>
        <p:nvSpPr>
          <p:cNvPr id="3" name="Content Placeholder 2">
            <a:extLst>
              <a:ext uri="{FF2B5EF4-FFF2-40B4-BE49-F238E27FC236}">
                <a16:creationId xmlns:a16="http://schemas.microsoft.com/office/drawing/2014/main" id="{9A34E122-D17F-6D4C-BE87-72C424A0DB85}"/>
              </a:ext>
            </a:extLst>
          </p:cNvPr>
          <p:cNvSpPr>
            <a:spLocks noGrp="1"/>
          </p:cNvSpPr>
          <p:nvPr>
            <p:ph idx="1"/>
          </p:nvPr>
        </p:nvSpPr>
        <p:spPr/>
        <p:txBody>
          <a:bodyPr/>
          <a:lstStyle/>
          <a:p>
            <a:r>
              <a:rPr lang="en-US" sz="1800" b="1" dirty="0" err="1"/>
              <a:t>Exemplo</a:t>
            </a:r>
            <a:r>
              <a:rPr lang="en-US" sz="1800" b="1" dirty="0"/>
              <a:t>: </a:t>
            </a:r>
            <a:r>
              <a:rPr lang="en-US" sz="1800" b="1" dirty="0" err="1"/>
              <a:t>como</a:t>
            </a:r>
            <a:r>
              <a:rPr lang="en-US" sz="1800" b="1" dirty="0"/>
              <a:t> </a:t>
            </a:r>
            <a:r>
              <a:rPr lang="en-US" sz="1800" b="1" dirty="0" err="1"/>
              <a:t>encontrar</a:t>
            </a:r>
            <a:r>
              <a:rPr lang="en-US" sz="1800" b="1" dirty="0"/>
              <a:t> a </a:t>
            </a:r>
            <a:r>
              <a:rPr lang="en-US" sz="1800" b="1" dirty="0" err="1"/>
              <a:t>equação</a:t>
            </a:r>
            <a:endParaRPr lang="en-US" sz="1800" b="1" dirty="0"/>
          </a:p>
          <a:p>
            <a:pPr marL="9525" indent="-9525"/>
            <a:r>
              <a:rPr lang="en-US" sz="1800" dirty="0"/>
              <a:t>A </a:t>
            </a:r>
            <a:r>
              <a:rPr lang="en-US" sz="1800" dirty="0" err="1"/>
              <a:t>porcentagem</a:t>
            </a:r>
            <a:r>
              <a:rPr lang="en-US" sz="1800" dirty="0"/>
              <a:t> de </a:t>
            </a:r>
            <a:r>
              <a:rPr lang="en-US" sz="1800" dirty="0" err="1"/>
              <a:t>adultos</a:t>
            </a:r>
            <a:r>
              <a:rPr lang="en-US" sz="1800" dirty="0"/>
              <a:t> </a:t>
            </a:r>
            <a:r>
              <a:rPr lang="en-US" sz="1800" dirty="0" err="1"/>
              <a:t>fumantes</a:t>
            </a:r>
            <a:r>
              <a:rPr lang="en-US" sz="1800" dirty="0"/>
              <a:t>, </a:t>
            </a:r>
            <a:r>
              <a:rPr lang="en-US" sz="1800" dirty="0" err="1"/>
              <a:t>registrada</a:t>
            </a:r>
            <a:r>
              <a:rPr lang="en-US" sz="1800" dirty="0"/>
              <a:t> de </a:t>
            </a:r>
            <a:r>
              <a:rPr lang="en-US" sz="1800" dirty="0" err="1"/>
              <a:t>anos</a:t>
            </a:r>
            <a:r>
              <a:rPr lang="en-US" sz="1800" dirty="0"/>
              <a:t> </a:t>
            </a:r>
            <a:r>
              <a:rPr lang="en-US" sz="1800" dirty="0" err="1"/>
              <a:t>em</a:t>
            </a:r>
            <a:r>
              <a:rPr lang="en-US" sz="1800" dirty="0"/>
              <a:t> </a:t>
            </a:r>
            <a:r>
              <a:rPr lang="en-US" sz="1800" dirty="0" err="1"/>
              <a:t>anos</a:t>
            </a:r>
            <a:r>
              <a:rPr lang="en-US" sz="1800" dirty="0"/>
              <a:t> </a:t>
            </a:r>
            <a:r>
              <a:rPr lang="en-US" sz="1800" dirty="0" err="1"/>
              <a:t>desde</a:t>
            </a:r>
            <a:r>
              <a:rPr lang="en-US" sz="1800" dirty="0"/>
              <a:t> 1967, </a:t>
            </a:r>
            <a:r>
              <a:rPr lang="en-US" sz="1800" dirty="0" err="1"/>
              <a:t>indica</a:t>
            </a:r>
            <a:r>
              <a:rPr lang="en-US" sz="1800" dirty="0"/>
              <a:t> </a:t>
            </a:r>
            <a:r>
              <a:rPr lang="en-US" sz="1800" dirty="0" err="1"/>
              <a:t>uma</a:t>
            </a:r>
            <a:r>
              <a:rPr lang="en-US" sz="1800" dirty="0"/>
              <a:t> </a:t>
            </a:r>
            <a:r>
              <a:rPr lang="en-US" sz="1800" dirty="0" err="1"/>
              <a:t>relação</a:t>
            </a:r>
            <a:r>
              <a:rPr lang="en-US" sz="1800" dirty="0"/>
              <a:t> linear </a:t>
            </a:r>
            <a:r>
              <a:rPr lang="en-US" sz="1800" dirty="0" err="1"/>
              <a:t>negativa</a:t>
            </a:r>
            <a:r>
              <a:rPr lang="en-US" sz="1800" dirty="0"/>
              <a:t> </a:t>
            </a:r>
            <a:r>
              <a:rPr lang="en-US" sz="1800" dirty="0" err="1"/>
              <a:t>sem</a:t>
            </a:r>
            <a:r>
              <a:rPr lang="en-US" sz="1800" dirty="0"/>
              <a:t> outliers. Uma </a:t>
            </a:r>
            <a:r>
              <a:rPr lang="en-US" sz="1800" dirty="0" err="1"/>
              <a:t>reta</a:t>
            </a:r>
            <a:r>
              <a:rPr lang="en-US" sz="1800" dirty="0"/>
              <a:t> </a:t>
            </a:r>
            <a:r>
              <a:rPr lang="en-US" sz="1800" dirty="0" err="1"/>
              <a:t>foi</a:t>
            </a:r>
            <a:r>
              <a:rPr lang="en-US" sz="1800" dirty="0"/>
              <a:t> </a:t>
            </a:r>
            <a:r>
              <a:rPr lang="en-US" sz="1800" dirty="0" err="1"/>
              <a:t>ajustada</a:t>
            </a:r>
            <a:r>
              <a:rPr lang="en-US" sz="1800" dirty="0"/>
              <a:t> </a:t>
            </a:r>
            <a:r>
              <a:rPr lang="en-US" sz="1800" dirty="0" err="1"/>
              <a:t>aos</a:t>
            </a:r>
            <a:r>
              <a:rPr lang="en-US" sz="1800" dirty="0"/>
              <a:t> dados para </a:t>
            </a:r>
            <a:r>
              <a:rPr lang="en-US" sz="1800" dirty="0" err="1"/>
              <a:t>modelar</a:t>
            </a:r>
            <a:r>
              <a:rPr lang="en-US" sz="1800" dirty="0"/>
              <a:t> a </a:t>
            </a:r>
            <a:r>
              <a:rPr lang="en-US" sz="1800" dirty="0" err="1"/>
              <a:t>relação</a:t>
            </a:r>
            <a:r>
              <a:rPr lang="en-US" sz="1800" dirty="0"/>
              <a:t>.</a:t>
            </a:r>
          </a:p>
          <a:p>
            <a:br>
              <a:rPr lang="en-US" sz="1800" dirty="0"/>
            </a:br>
            <a:endParaRPr lang="en-US" sz="1800" dirty="0"/>
          </a:p>
          <a:p>
            <a:endParaRPr lang="pt-BR" dirty="0"/>
          </a:p>
        </p:txBody>
      </p:sp>
      <p:sp>
        <p:nvSpPr>
          <p:cNvPr id="4" name="Slide Number Placeholder 3">
            <a:extLst>
              <a:ext uri="{FF2B5EF4-FFF2-40B4-BE49-F238E27FC236}">
                <a16:creationId xmlns:a16="http://schemas.microsoft.com/office/drawing/2014/main" id="{1546E39E-3495-D648-92B3-92ED1880A3E8}"/>
              </a:ext>
            </a:extLst>
          </p:cNvPr>
          <p:cNvSpPr>
            <a:spLocks noGrp="1"/>
          </p:cNvSpPr>
          <p:nvPr>
            <p:ph type="sldNum" idx="10"/>
          </p:nvPr>
        </p:nvSpPr>
        <p:spPr/>
        <p:txBody>
          <a:bodyPr/>
          <a:lstStyle/>
          <a:p>
            <a:pPr>
              <a:defRPr/>
            </a:pPr>
            <a:fld id="{FFA3CA4D-AA67-441D-99E6-70789FB05577}" type="slidenum">
              <a:rPr lang="pt-BR" smtClean="0"/>
              <a:pPr>
                <a:defRPr/>
              </a:pPr>
              <a:t>13</a:t>
            </a:fld>
            <a:endParaRPr lang="pt-BR"/>
          </a:p>
        </p:txBody>
      </p:sp>
      <p:pic>
        <p:nvPicPr>
          <p:cNvPr id="6" name="Picture 5" descr="A close up of a map&#10;&#10;Description automatically generated">
            <a:extLst>
              <a:ext uri="{FF2B5EF4-FFF2-40B4-BE49-F238E27FC236}">
                <a16:creationId xmlns:a16="http://schemas.microsoft.com/office/drawing/2014/main" id="{7BBC78BC-F5F8-F347-83F6-0043F512BFEE}"/>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3124200"/>
            <a:ext cx="3294668" cy="2743200"/>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B60BFB94-DF28-F64D-ACF0-C1405924B27D}"/>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93136" y="2776538"/>
            <a:ext cx="3131663" cy="3839619"/>
          </a:xfrm>
          <a:prstGeom prst="rect">
            <a:avLst/>
          </a:prstGeom>
        </p:spPr>
      </p:pic>
      <p:sp>
        <p:nvSpPr>
          <p:cNvPr id="10" name="TextBox 9">
            <a:extLst>
              <a:ext uri="{FF2B5EF4-FFF2-40B4-BE49-F238E27FC236}">
                <a16:creationId xmlns:a16="http://schemas.microsoft.com/office/drawing/2014/main" id="{3AE1DCC8-5A01-1941-9E51-3476ED3DAE9D}"/>
              </a:ext>
            </a:extLst>
          </p:cNvPr>
          <p:cNvSpPr txBox="1"/>
          <p:nvPr/>
        </p:nvSpPr>
        <p:spPr>
          <a:xfrm>
            <a:off x="762000" y="6386726"/>
            <a:ext cx="2222532" cy="369332"/>
          </a:xfrm>
          <a:prstGeom prst="rect">
            <a:avLst/>
          </a:prstGeom>
          <a:noFill/>
        </p:spPr>
        <p:txBody>
          <a:bodyPr wrap="none" rtlCol="0">
            <a:spAutoFit/>
          </a:bodyPr>
          <a:lstStyle/>
          <a:p>
            <a:r>
              <a:rPr lang="pt-BR" dirty="0">
                <a:solidFill>
                  <a:schemeClr val="accent1">
                    <a:lumMod val="75000"/>
                  </a:schemeClr>
                </a:solidFill>
              </a:rPr>
              <a:t>Fonte: Khan </a:t>
            </a:r>
            <a:r>
              <a:rPr lang="pt-BR" dirty="0" err="1">
                <a:solidFill>
                  <a:schemeClr val="accent1">
                    <a:lumMod val="75000"/>
                  </a:schemeClr>
                </a:solidFill>
              </a:rPr>
              <a:t>Academy</a:t>
            </a:r>
            <a:endParaRPr lang="pt-BR" dirty="0">
              <a:solidFill>
                <a:schemeClr val="accent1">
                  <a:lumMod val="75000"/>
                </a:schemeClr>
              </a:solidFill>
            </a:endParaRPr>
          </a:p>
        </p:txBody>
      </p:sp>
    </p:spTree>
    <p:extLst>
      <p:ext uri="{BB962C8B-B14F-4D97-AF65-F5344CB8AC3E}">
        <p14:creationId xmlns:p14="http://schemas.microsoft.com/office/powerpoint/2010/main" val="4242427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ext Box 1"/>
          <p:cNvSpPr txBox="1">
            <a:spLocks noChangeArrowheads="1"/>
          </p:cNvSpPr>
          <p:nvPr/>
        </p:nvSpPr>
        <p:spPr bwMode="auto">
          <a:xfrm>
            <a:off x="755650" y="1700213"/>
            <a:ext cx="8064500" cy="5953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marL="341313" indent="-341313"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1pPr>
            <a:lvl2pPr marL="741363" indent="-284163"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2pPr>
            <a:lvl3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3pPr>
            <a:lvl4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4pPr>
            <a:lvl5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9pPr>
          </a:lstStyle>
          <a:p>
            <a:pPr lvl="1" eaLnBrk="1" hangingPunct="1">
              <a:spcBef>
                <a:spcPts val="700"/>
              </a:spcBef>
              <a:buClr>
                <a:srgbClr val="990000"/>
              </a:buClr>
              <a:buSzPct val="50000"/>
              <a:buFont typeface="Arial" charset="0"/>
              <a:buNone/>
            </a:pPr>
            <a:endParaRPr lang="en-US" sz="2800">
              <a:solidFill>
                <a:srgbClr val="7F7F7F"/>
              </a:solidFill>
              <a:latin typeface="Arial" charset="0"/>
            </a:endParaRPr>
          </a:p>
          <a:p>
            <a:pPr lvl="2" eaLnBrk="1" hangingPunct="1">
              <a:spcBef>
                <a:spcPts val="600"/>
              </a:spcBef>
              <a:buClrTx/>
              <a:buSzPct val="45000"/>
              <a:buFontTx/>
              <a:buNone/>
            </a:pPr>
            <a:endParaRPr lang="en-US">
              <a:solidFill>
                <a:srgbClr val="404040"/>
              </a:solidFill>
              <a:latin typeface="Arial" charset="0"/>
            </a:endParaRPr>
          </a:p>
          <a:p>
            <a:pPr lvl="2" eaLnBrk="1" hangingPunct="1">
              <a:spcBef>
                <a:spcPts val="600"/>
              </a:spcBef>
              <a:buClr>
                <a:srgbClr val="990000"/>
              </a:buClr>
              <a:buSzPct val="45000"/>
              <a:buFont typeface="Arial" charset="0"/>
              <a:buNone/>
            </a:pPr>
            <a:endParaRPr lang="en-US">
              <a:solidFill>
                <a:srgbClr val="404040"/>
              </a:solidFill>
              <a:latin typeface="Arial" charset="0"/>
            </a:endParaRPr>
          </a:p>
          <a:p>
            <a:pPr eaLnBrk="1" hangingPunct="1">
              <a:spcBef>
                <a:spcPts val="800"/>
              </a:spcBef>
              <a:buClr>
                <a:srgbClr val="990000"/>
              </a:buClr>
              <a:buSzPct val="55000"/>
              <a:buFont typeface="Arial" charset="0"/>
              <a:buNone/>
            </a:pPr>
            <a:endParaRPr lang="en-US" sz="3200">
              <a:solidFill>
                <a:srgbClr val="404040"/>
              </a:solidFill>
              <a:latin typeface="Arial" charset="0"/>
            </a:endParaRPr>
          </a:p>
        </p:txBody>
      </p:sp>
      <p:sp>
        <p:nvSpPr>
          <p:cNvPr id="152579" name="Text Box 2"/>
          <p:cNvSpPr txBox="1">
            <a:spLocks noChangeArrowheads="1"/>
          </p:cNvSpPr>
          <p:nvPr/>
        </p:nvSpPr>
        <p:spPr bwMode="auto">
          <a:xfrm>
            <a:off x="6707188" y="6453188"/>
            <a:ext cx="2133600" cy="268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1pPr>
            <a:lvl2pPr marL="37931725" indent="-37474525"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9pPr>
          </a:lstStyle>
          <a:p>
            <a:pPr algn="r" eaLnBrk="1" hangingPunct="1">
              <a:buClrTx/>
              <a:buFontTx/>
              <a:buNone/>
            </a:pPr>
            <a:fld id="{F3243A0D-D160-3D41-851D-51DAE7E17DA8}" type="slidenum">
              <a:rPr lang="pt-BR" sz="1400">
                <a:solidFill>
                  <a:srgbClr val="898989"/>
                </a:solidFill>
                <a:latin typeface="Arial" charset="0"/>
              </a:rPr>
              <a:pPr algn="r" eaLnBrk="1" hangingPunct="1">
                <a:buClrTx/>
                <a:buFontTx/>
                <a:buNone/>
              </a:pPr>
              <a:t>14</a:t>
            </a:fld>
            <a:endParaRPr lang="pt-BR" sz="1400">
              <a:solidFill>
                <a:srgbClr val="898989"/>
              </a:solidFill>
              <a:latin typeface="Arial" charset="0"/>
            </a:endParaRPr>
          </a:p>
        </p:txBody>
      </p:sp>
      <p:sp>
        <p:nvSpPr>
          <p:cNvPr id="152580" name="Text Box 3"/>
          <p:cNvSpPr txBox="1">
            <a:spLocks noChangeArrowheads="1"/>
          </p:cNvSpPr>
          <p:nvPr/>
        </p:nvSpPr>
        <p:spPr bwMode="auto">
          <a:xfrm>
            <a:off x="755650" y="765175"/>
            <a:ext cx="8064500" cy="792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1pPr>
            <a:lvl2pPr marL="37931725" indent="-37474525"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9pPr>
          </a:lstStyle>
          <a:p>
            <a:pPr eaLnBrk="1" hangingPunct="1">
              <a:buClrTx/>
              <a:buFontTx/>
              <a:buNone/>
            </a:pPr>
            <a:r>
              <a:rPr lang="en-US" sz="3200" b="1" dirty="0" err="1">
                <a:solidFill>
                  <a:srgbClr val="7F7F4C"/>
                </a:solidFill>
                <a:latin typeface="Arial" charset="0"/>
              </a:rPr>
              <a:t>Perguntas</a:t>
            </a:r>
            <a:r>
              <a:rPr lang="en-US" sz="3200" b="1" dirty="0">
                <a:solidFill>
                  <a:srgbClr val="7F7F4C"/>
                </a:solidFill>
                <a:latin typeface="Arial" charset="0"/>
              </a:rPr>
              <a:t>?</a:t>
            </a:r>
          </a:p>
        </p:txBody>
      </p:sp>
      <p:sp>
        <p:nvSpPr>
          <p:cNvPr id="152581" name="Espaço Reservado para Número de Slide 4"/>
          <p:cNvSpPr>
            <a:spLocks noGrp="1"/>
          </p:cNvSpPr>
          <p:nvPr>
            <p:ph type="sldNum"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2400">
                <a:solidFill>
                  <a:schemeClr val="bg1"/>
                </a:solidFill>
                <a:latin typeface="Calibri" charset="0"/>
                <a:ea typeface="MS PGothic" charset="0"/>
                <a:cs typeface="MS PGothic" charset="0"/>
              </a:defRPr>
            </a:lvl1pPr>
            <a:lvl2pPr marL="37931725" indent="-37474525" eaLnBrk="0" hangingPunct="0">
              <a:defRPr sz="2400">
                <a:solidFill>
                  <a:schemeClr val="bg1"/>
                </a:solidFill>
                <a:latin typeface="Calibri" charset="0"/>
                <a:ea typeface="MS PGothic" charset="0"/>
                <a:cs typeface="MS PGothic" charset="0"/>
              </a:defRPr>
            </a:lvl2pPr>
            <a:lvl3pPr eaLnBrk="0" hangingPunct="0">
              <a:defRPr sz="2400">
                <a:solidFill>
                  <a:schemeClr val="bg1"/>
                </a:solidFill>
                <a:latin typeface="Calibri" charset="0"/>
                <a:ea typeface="MS PGothic" charset="0"/>
                <a:cs typeface="MS PGothic" charset="0"/>
              </a:defRPr>
            </a:lvl3pPr>
            <a:lvl4pPr eaLnBrk="0" hangingPunct="0">
              <a:defRPr sz="2400">
                <a:solidFill>
                  <a:schemeClr val="bg1"/>
                </a:solidFill>
                <a:latin typeface="Calibri" charset="0"/>
                <a:ea typeface="MS PGothic" charset="0"/>
                <a:cs typeface="MS PGothic" charset="0"/>
              </a:defRPr>
            </a:lvl4pPr>
            <a:lvl5pPr eaLnBrk="0" hangingPunct="0">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defRPr sz="2400">
                <a:solidFill>
                  <a:schemeClr val="bg1"/>
                </a:solidFill>
                <a:latin typeface="Calibri" charset="0"/>
                <a:ea typeface="MS PGothic" charset="0"/>
                <a:cs typeface="MS PGothic" charset="0"/>
              </a:defRPr>
            </a:lvl9pPr>
          </a:lstStyle>
          <a:p>
            <a:pPr eaLnBrk="1" hangingPunct="1"/>
            <a:fld id="{44521BA4-2927-B741-BCE9-8FB50B8DA788}" type="slidenum">
              <a:rPr lang="pt-BR" sz="1400">
                <a:solidFill>
                  <a:srgbClr val="898989"/>
                </a:solidFill>
                <a:latin typeface="Arial" charset="0"/>
                <a:ea typeface="Microsoft YaHei" charset="0"/>
                <a:cs typeface="Microsoft YaHei" charset="0"/>
              </a:rPr>
              <a:pPr eaLnBrk="1" hangingPunct="1"/>
              <a:t>14</a:t>
            </a:fld>
            <a:endParaRPr lang="pt-BR" sz="1400">
              <a:solidFill>
                <a:srgbClr val="898989"/>
              </a:solidFill>
              <a:latin typeface="Arial" charset="0"/>
              <a:ea typeface="Microsoft YaHei" charset="0"/>
              <a:cs typeface="Microsoft YaHei" charset="0"/>
            </a:endParaRPr>
          </a:p>
        </p:txBody>
      </p:sp>
      <p:pic>
        <p:nvPicPr>
          <p:cNvPr id="7" name="Picture 5"/>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276600" y="2362200"/>
            <a:ext cx="3305175" cy="3295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367729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1C7B91-A2C2-CF42-95F1-D4043FA9594A}"/>
              </a:ext>
            </a:extLst>
          </p:cNvPr>
          <p:cNvSpPr>
            <a:spLocks noGrp="1"/>
          </p:cNvSpPr>
          <p:nvPr>
            <p:ph type="title"/>
          </p:nvPr>
        </p:nvSpPr>
        <p:spPr/>
        <p:txBody>
          <a:bodyPr/>
          <a:lstStyle/>
          <a:p>
            <a:r>
              <a:rPr lang="pt-BR" dirty="0"/>
              <a:t>KNN (</a:t>
            </a:r>
            <a:r>
              <a:rPr lang="pt-BR" dirty="0" err="1"/>
              <a:t>K</a:t>
            </a:r>
            <a:r>
              <a:rPr lang="pt-BR" dirty="0"/>
              <a:t> </a:t>
            </a:r>
            <a:r>
              <a:rPr lang="pt-BR" dirty="0" err="1"/>
              <a:t>Nearest</a:t>
            </a:r>
            <a:r>
              <a:rPr lang="pt-BR" dirty="0"/>
              <a:t> </a:t>
            </a:r>
            <a:r>
              <a:rPr lang="pt-BR" dirty="0" err="1"/>
              <a:t>Neighbors</a:t>
            </a:r>
            <a:r>
              <a:rPr lang="pt-BR" dirty="0"/>
              <a:t>)</a:t>
            </a:r>
          </a:p>
        </p:txBody>
      </p:sp>
      <p:sp>
        <p:nvSpPr>
          <p:cNvPr id="4" name="Content Placeholder 3">
            <a:extLst>
              <a:ext uri="{FF2B5EF4-FFF2-40B4-BE49-F238E27FC236}">
                <a16:creationId xmlns:a16="http://schemas.microsoft.com/office/drawing/2014/main" id="{03435577-1B0A-2E47-9E0C-7AF886587718}"/>
              </a:ext>
            </a:extLst>
          </p:cNvPr>
          <p:cNvSpPr>
            <a:spLocks noGrp="1"/>
          </p:cNvSpPr>
          <p:nvPr>
            <p:ph idx="1"/>
          </p:nvPr>
        </p:nvSpPr>
        <p:spPr/>
        <p:txBody>
          <a:bodyPr/>
          <a:lstStyle/>
          <a:p>
            <a:pPr marL="457200" indent="-457200">
              <a:buFont typeface="Arial" panose="020B0604020202020204" pitchFamily="34" charset="0"/>
              <a:buChar char="•"/>
            </a:pPr>
            <a:r>
              <a:rPr lang="pt-BR" sz="2400" dirty="0"/>
              <a:t>Algoritmo de Classificação onde o aprendizado é feito com o objetivo de identificar o quão similar uma observação é da outra.</a:t>
            </a:r>
          </a:p>
          <a:p>
            <a:pPr marL="457200" indent="-457200">
              <a:buFont typeface="Arial" panose="020B0604020202020204" pitchFamily="34" charset="0"/>
              <a:buChar char="•"/>
            </a:pPr>
            <a:r>
              <a:rPr lang="pt-BR" sz="2400" dirty="0"/>
              <a:t>Esta similaridade é calculada através da distância entre o ponto que está sendo observado e os </a:t>
            </a:r>
            <a:r>
              <a:rPr lang="pt-BR" sz="2400" dirty="0" err="1"/>
              <a:t>K</a:t>
            </a:r>
            <a:r>
              <a:rPr lang="pt-BR" sz="2400" dirty="0"/>
              <a:t> pontos vizinhos, daí o nome </a:t>
            </a:r>
            <a:r>
              <a:rPr lang="pt-BR" sz="2400" dirty="0" err="1"/>
              <a:t>Nearest</a:t>
            </a:r>
            <a:r>
              <a:rPr lang="pt-BR" sz="2400" dirty="0"/>
              <a:t> </a:t>
            </a:r>
            <a:r>
              <a:rPr lang="pt-BR" sz="2400" dirty="0" err="1"/>
              <a:t>Neighbors</a:t>
            </a:r>
            <a:r>
              <a:rPr lang="pt-BR" sz="2400" dirty="0"/>
              <a:t>, pois o algoritmo irá atribuir a classificação para este ponto, considerando os </a:t>
            </a:r>
            <a:r>
              <a:rPr lang="pt-BR" sz="2400" dirty="0" err="1"/>
              <a:t>K</a:t>
            </a:r>
            <a:r>
              <a:rPr lang="pt-BR" sz="2400" dirty="0"/>
              <a:t> vizinhos mais próximos, verificando com a classe mais predominante.</a:t>
            </a:r>
          </a:p>
        </p:txBody>
      </p:sp>
      <p:sp>
        <p:nvSpPr>
          <p:cNvPr id="2" name="Slide Number Placeholder 1">
            <a:extLst>
              <a:ext uri="{FF2B5EF4-FFF2-40B4-BE49-F238E27FC236}">
                <a16:creationId xmlns:a16="http://schemas.microsoft.com/office/drawing/2014/main" id="{39AF3977-965F-8941-880D-FA5EDBE13AEE}"/>
              </a:ext>
            </a:extLst>
          </p:cNvPr>
          <p:cNvSpPr>
            <a:spLocks noGrp="1"/>
          </p:cNvSpPr>
          <p:nvPr>
            <p:ph type="sldNum" idx="10"/>
          </p:nvPr>
        </p:nvSpPr>
        <p:spPr/>
        <p:txBody>
          <a:bodyPr/>
          <a:lstStyle/>
          <a:p>
            <a:pPr>
              <a:defRPr/>
            </a:pPr>
            <a:fld id="{9F80E833-2AEC-41C6-A3CB-C298016A4282}" type="slidenum">
              <a:rPr lang="pt-BR" smtClean="0"/>
              <a:pPr>
                <a:defRPr/>
              </a:pPr>
              <a:t>15</a:t>
            </a:fld>
            <a:endParaRPr lang="pt-BR"/>
          </a:p>
        </p:txBody>
      </p:sp>
    </p:spTree>
    <p:extLst>
      <p:ext uri="{BB962C8B-B14F-4D97-AF65-F5344CB8AC3E}">
        <p14:creationId xmlns:p14="http://schemas.microsoft.com/office/powerpoint/2010/main" val="3996193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6DFFD-39C7-0440-9C42-6A6C9C7860F8}"/>
              </a:ext>
            </a:extLst>
          </p:cNvPr>
          <p:cNvSpPr>
            <a:spLocks noGrp="1"/>
          </p:cNvSpPr>
          <p:nvPr>
            <p:ph type="title"/>
          </p:nvPr>
        </p:nvSpPr>
        <p:spPr/>
        <p:txBody>
          <a:bodyPr/>
          <a:lstStyle/>
          <a:p>
            <a:r>
              <a:rPr lang="pt-BR" dirty="0"/>
              <a:t>KNN (</a:t>
            </a:r>
            <a:r>
              <a:rPr lang="pt-BR" dirty="0" err="1"/>
              <a:t>K</a:t>
            </a:r>
            <a:r>
              <a:rPr lang="pt-BR" dirty="0"/>
              <a:t> </a:t>
            </a:r>
            <a:r>
              <a:rPr lang="pt-BR" dirty="0" err="1"/>
              <a:t>Nearest</a:t>
            </a:r>
            <a:r>
              <a:rPr lang="pt-BR" dirty="0"/>
              <a:t> </a:t>
            </a:r>
            <a:r>
              <a:rPr lang="pt-BR" dirty="0" err="1"/>
              <a:t>Neighbors</a:t>
            </a:r>
            <a:r>
              <a:rPr lang="pt-BR" dirty="0"/>
              <a:t>)</a:t>
            </a:r>
          </a:p>
        </p:txBody>
      </p:sp>
      <p:sp>
        <p:nvSpPr>
          <p:cNvPr id="4" name="Slide Number Placeholder 3">
            <a:extLst>
              <a:ext uri="{FF2B5EF4-FFF2-40B4-BE49-F238E27FC236}">
                <a16:creationId xmlns:a16="http://schemas.microsoft.com/office/drawing/2014/main" id="{2E0F8ECF-D013-7E4B-A1E2-1790DAFDC44F}"/>
              </a:ext>
            </a:extLst>
          </p:cNvPr>
          <p:cNvSpPr>
            <a:spLocks noGrp="1"/>
          </p:cNvSpPr>
          <p:nvPr>
            <p:ph type="sldNum" idx="10"/>
          </p:nvPr>
        </p:nvSpPr>
        <p:spPr/>
        <p:txBody>
          <a:bodyPr/>
          <a:lstStyle/>
          <a:p>
            <a:pPr>
              <a:defRPr/>
            </a:pPr>
            <a:fld id="{FFA3CA4D-AA67-441D-99E6-70789FB05577}" type="slidenum">
              <a:rPr lang="pt-BR" smtClean="0"/>
              <a:pPr>
                <a:defRPr/>
              </a:pPr>
              <a:t>16</a:t>
            </a:fld>
            <a:endParaRPr lang="pt-BR" dirty="0"/>
          </a:p>
        </p:txBody>
      </p:sp>
      <p:pic>
        <p:nvPicPr>
          <p:cNvPr id="11" name="Picture 10">
            <a:extLst>
              <a:ext uri="{FF2B5EF4-FFF2-40B4-BE49-F238E27FC236}">
                <a16:creationId xmlns:a16="http://schemas.microsoft.com/office/drawing/2014/main" id="{75BA53D0-A2C0-2345-82EA-0CFA80B5AE2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447800" y="1828800"/>
            <a:ext cx="6029559" cy="4506134"/>
          </a:xfrm>
          <a:prstGeom prst="rect">
            <a:avLst/>
          </a:prstGeom>
        </p:spPr>
      </p:pic>
    </p:spTree>
    <p:extLst>
      <p:ext uri="{BB962C8B-B14F-4D97-AF65-F5344CB8AC3E}">
        <p14:creationId xmlns:p14="http://schemas.microsoft.com/office/powerpoint/2010/main" val="2498715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6DFFD-39C7-0440-9C42-6A6C9C7860F8}"/>
              </a:ext>
            </a:extLst>
          </p:cNvPr>
          <p:cNvSpPr>
            <a:spLocks noGrp="1"/>
          </p:cNvSpPr>
          <p:nvPr>
            <p:ph type="title"/>
          </p:nvPr>
        </p:nvSpPr>
        <p:spPr/>
        <p:txBody>
          <a:bodyPr/>
          <a:lstStyle/>
          <a:p>
            <a:r>
              <a:rPr lang="pt-BR" dirty="0"/>
              <a:t>KNN (</a:t>
            </a:r>
            <a:r>
              <a:rPr lang="pt-BR" dirty="0" err="1"/>
              <a:t>K</a:t>
            </a:r>
            <a:r>
              <a:rPr lang="pt-BR" dirty="0"/>
              <a:t> </a:t>
            </a:r>
            <a:r>
              <a:rPr lang="pt-BR" dirty="0" err="1"/>
              <a:t>Nearest</a:t>
            </a:r>
            <a:r>
              <a:rPr lang="pt-BR" dirty="0"/>
              <a:t> </a:t>
            </a:r>
            <a:r>
              <a:rPr lang="pt-BR" dirty="0" err="1"/>
              <a:t>Neighbors</a:t>
            </a:r>
            <a:r>
              <a:rPr lang="pt-BR" dirty="0"/>
              <a:t>)</a:t>
            </a:r>
          </a:p>
        </p:txBody>
      </p:sp>
      <p:sp>
        <p:nvSpPr>
          <p:cNvPr id="3" name="Content Placeholder 2">
            <a:extLst>
              <a:ext uri="{FF2B5EF4-FFF2-40B4-BE49-F238E27FC236}">
                <a16:creationId xmlns:a16="http://schemas.microsoft.com/office/drawing/2014/main" id="{81B0D9D6-766A-0C4D-9D5E-B83E97E44E1C}"/>
              </a:ext>
            </a:extLst>
          </p:cNvPr>
          <p:cNvSpPr>
            <a:spLocks noGrp="1"/>
          </p:cNvSpPr>
          <p:nvPr>
            <p:ph idx="1"/>
          </p:nvPr>
        </p:nvSpPr>
        <p:spPr>
          <a:xfrm>
            <a:off x="5026305" y="1828800"/>
            <a:ext cx="3808413" cy="4524375"/>
          </a:xfrm>
        </p:spPr>
        <p:txBody>
          <a:bodyPr/>
          <a:lstStyle/>
          <a:p>
            <a:r>
              <a:rPr lang="pt-BR" sz="1400"/>
              <a:t>As etapas de um algoritmo KNN são:</a:t>
            </a:r>
          </a:p>
          <a:p>
            <a:r>
              <a:rPr lang="pt-BR" sz="1400"/>
              <a:t>1 — Recebe um dado não classificado;</a:t>
            </a:r>
          </a:p>
          <a:p>
            <a:r>
              <a:rPr lang="pt-BR" sz="1400"/>
              <a:t>2 — Mede a distância (Euclidiana, Manhattan, Minkowski ou Ponderada) do novo dado com todos os outros dados que já estão classificados;</a:t>
            </a:r>
          </a:p>
          <a:p>
            <a:r>
              <a:rPr lang="pt-BR" sz="1400"/>
              <a:t>3 — Obtém as X (no caso essa variável X é o parâmetro K) menores distâncias;</a:t>
            </a:r>
          </a:p>
          <a:p>
            <a:r>
              <a:rPr lang="pt-BR" sz="1400"/>
              <a:t>4 — Verifica a classe de cada da um dos dados que tiveram a menor distância e conta a quantidade de cada classe que aparece;</a:t>
            </a:r>
          </a:p>
          <a:p>
            <a:r>
              <a:rPr lang="pt-BR" sz="1400"/>
              <a:t>5 — Toma como resultado a classe que mais apareceu dentre os dados que tiveram as menores distâncias;</a:t>
            </a:r>
          </a:p>
          <a:p>
            <a:r>
              <a:rPr lang="pt-BR" sz="1400"/>
              <a:t>6 — Classifica o novo dado com a classe tomada como resultado da classificação</a:t>
            </a:r>
          </a:p>
          <a:p>
            <a:endParaRPr lang="pt-BR" sz="1400"/>
          </a:p>
        </p:txBody>
      </p:sp>
      <p:sp>
        <p:nvSpPr>
          <p:cNvPr id="4" name="Slide Number Placeholder 3">
            <a:extLst>
              <a:ext uri="{FF2B5EF4-FFF2-40B4-BE49-F238E27FC236}">
                <a16:creationId xmlns:a16="http://schemas.microsoft.com/office/drawing/2014/main" id="{2E0F8ECF-D013-7E4B-A1E2-1790DAFDC44F}"/>
              </a:ext>
            </a:extLst>
          </p:cNvPr>
          <p:cNvSpPr>
            <a:spLocks noGrp="1"/>
          </p:cNvSpPr>
          <p:nvPr>
            <p:ph type="sldNum" idx="10"/>
          </p:nvPr>
        </p:nvSpPr>
        <p:spPr/>
        <p:txBody>
          <a:bodyPr/>
          <a:lstStyle/>
          <a:p>
            <a:pPr>
              <a:defRPr/>
            </a:pPr>
            <a:fld id="{FFA3CA4D-AA67-441D-99E6-70789FB05577}" type="slidenum">
              <a:rPr lang="pt-BR" smtClean="0"/>
              <a:pPr>
                <a:defRPr/>
              </a:pPr>
              <a:t>17</a:t>
            </a:fld>
            <a:endParaRPr lang="pt-BR" dirty="0"/>
          </a:p>
        </p:txBody>
      </p:sp>
      <p:pic>
        <p:nvPicPr>
          <p:cNvPr id="11" name="Picture 10">
            <a:extLst>
              <a:ext uri="{FF2B5EF4-FFF2-40B4-BE49-F238E27FC236}">
                <a16:creationId xmlns:a16="http://schemas.microsoft.com/office/drawing/2014/main" id="{08AA4107-19A8-474A-B025-ADBA82ECE6C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355446" y="5210175"/>
            <a:ext cx="2762250" cy="1143000"/>
          </a:xfrm>
          <a:prstGeom prst="rect">
            <a:avLst/>
          </a:prstGeom>
        </p:spPr>
      </p:pic>
      <p:sp>
        <p:nvSpPr>
          <p:cNvPr id="12" name="TextBox 11">
            <a:extLst>
              <a:ext uri="{FF2B5EF4-FFF2-40B4-BE49-F238E27FC236}">
                <a16:creationId xmlns:a16="http://schemas.microsoft.com/office/drawing/2014/main" id="{B2B7D694-F030-754D-A209-484265CA7B7F}"/>
              </a:ext>
            </a:extLst>
          </p:cNvPr>
          <p:cNvSpPr txBox="1"/>
          <p:nvPr/>
        </p:nvSpPr>
        <p:spPr>
          <a:xfrm>
            <a:off x="1647179" y="4781639"/>
            <a:ext cx="2043573" cy="369332"/>
          </a:xfrm>
          <a:prstGeom prst="rect">
            <a:avLst/>
          </a:prstGeom>
          <a:noFill/>
        </p:spPr>
        <p:txBody>
          <a:bodyPr wrap="none" rtlCol="0">
            <a:spAutoFit/>
          </a:bodyPr>
          <a:lstStyle/>
          <a:p>
            <a:r>
              <a:rPr lang="pt-BR" dirty="0">
                <a:solidFill>
                  <a:schemeClr val="tx1"/>
                </a:solidFill>
              </a:rPr>
              <a:t>Distância Euclidiana</a:t>
            </a:r>
          </a:p>
        </p:txBody>
      </p:sp>
      <p:sp>
        <p:nvSpPr>
          <p:cNvPr id="13" name="Rectangle 12">
            <a:extLst>
              <a:ext uri="{FF2B5EF4-FFF2-40B4-BE49-F238E27FC236}">
                <a16:creationId xmlns:a16="http://schemas.microsoft.com/office/drawing/2014/main" id="{945D0381-2DDA-384A-BD51-F044DFFEA373}"/>
              </a:ext>
            </a:extLst>
          </p:cNvPr>
          <p:cNvSpPr/>
          <p:nvPr/>
        </p:nvSpPr>
        <p:spPr>
          <a:xfrm>
            <a:off x="1034211" y="6414611"/>
            <a:ext cx="3490259" cy="253916"/>
          </a:xfrm>
          <a:prstGeom prst="rect">
            <a:avLst/>
          </a:prstGeom>
        </p:spPr>
        <p:txBody>
          <a:bodyPr wrap="square">
            <a:spAutoFit/>
          </a:bodyPr>
          <a:lstStyle/>
          <a:p>
            <a:r>
              <a:rPr lang="en-US" sz="1050" b="1" dirty="0" err="1">
                <a:solidFill>
                  <a:srgbClr val="3A3A3A"/>
                </a:solidFill>
                <a:latin typeface="Nunito" pitchFamily="2" charset="77"/>
              </a:rPr>
              <a:t>Distância</a:t>
            </a:r>
            <a:r>
              <a:rPr lang="en-US" sz="1050" b="1" dirty="0">
                <a:solidFill>
                  <a:srgbClr val="3A3A3A"/>
                </a:solidFill>
                <a:latin typeface="Nunito" pitchFamily="2" charset="77"/>
              </a:rPr>
              <a:t> </a:t>
            </a:r>
            <a:r>
              <a:rPr lang="en-US" sz="1050" b="1" dirty="0" err="1">
                <a:solidFill>
                  <a:srgbClr val="3A3A3A"/>
                </a:solidFill>
                <a:latin typeface="Nunito" pitchFamily="2" charset="77"/>
              </a:rPr>
              <a:t>Euclidiana</a:t>
            </a:r>
            <a:r>
              <a:rPr lang="en-US" sz="1050" b="1" dirty="0">
                <a:solidFill>
                  <a:srgbClr val="3A3A3A"/>
                </a:solidFill>
                <a:latin typeface="Nunito" pitchFamily="2" charset="77"/>
              </a:rPr>
              <a:t> (x, xi) = sqrt (soma ((</a:t>
            </a:r>
            <a:r>
              <a:rPr lang="en-US" sz="1050" b="1" dirty="0" err="1">
                <a:solidFill>
                  <a:srgbClr val="3A3A3A"/>
                </a:solidFill>
                <a:latin typeface="Nunito" pitchFamily="2" charset="77"/>
              </a:rPr>
              <a:t>xj</a:t>
            </a:r>
            <a:r>
              <a:rPr lang="en-US" sz="1050" b="1" dirty="0">
                <a:solidFill>
                  <a:srgbClr val="3A3A3A"/>
                </a:solidFill>
                <a:latin typeface="Nunito" pitchFamily="2" charset="77"/>
              </a:rPr>
              <a:t> – </a:t>
            </a:r>
            <a:r>
              <a:rPr lang="en-US" sz="1050" b="1" dirty="0" err="1">
                <a:solidFill>
                  <a:srgbClr val="3A3A3A"/>
                </a:solidFill>
                <a:latin typeface="Nunito" pitchFamily="2" charset="77"/>
              </a:rPr>
              <a:t>xij</a:t>
            </a:r>
            <a:r>
              <a:rPr lang="en-US" sz="1050" b="1" dirty="0">
                <a:solidFill>
                  <a:srgbClr val="3A3A3A"/>
                </a:solidFill>
                <a:latin typeface="Nunito" pitchFamily="2" charset="77"/>
              </a:rPr>
              <a:t>) ^ 2))</a:t>
            </a:r>
            <a:endParaRPr lang="pt-BR" sz="1050" b="1" dirty="0">
              <a:latin typeface="Nunito" pitchFamily="2" charset="77"/>
            </a:endParaRPr>
          </a:p>
        </p:txBody>
      </p:sp>
      <p:pic>
        <p:nvPicPr>
          <p:cNvPr id="14" name="Picture 13">
            <a:extLst>
              <a:ext uri="{FF2B5EF4-FFF2-40B4-BE49-F238E27FC236}">
                <a16:creationId xmlns:a16="http://schemas.microsoft.com/office/drawing/2014/main" id="{78FC083B-A908-E848-8E98-1580570E556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52140" y="1801906"/>
            <a:ext cx="3231459" cy="2815203"/>
          </a:xfrm>
          <a:prstGeom prst="rect">
            <a:avLst/>
          </a:prstGeom>
        </p:spPr>
      </p:pic>
    </p:spTree>
    <p:extLst>
      <p:ext uri="{BB962C8B-B14F-4D97-AF65-F5344CB8AC3E}">
        <p14:creationId xmlns:p14="http://schemas.microsoft.com/office/powerpoint/2010/main" val="12940770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ext Box 1"/>
          <p:cNvSpPr txBox="1">
            <a:spLocks noChangeArrowheads="1"/>
          </p:cNvSpPr>
          <p:nvPr/>
        </p:nvSpPr>
        <p:spPr bwMode="auto">
          <a:xfrm>
            <a:off x="755650" y="1700213"/>
            <a:ext cx="8064500" cy="5953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marL="341313" indent="-341313"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1pPr>
            <a:lvl2pPr marL="741363" indent="-284163"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2pPr>
            <a:lvl3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3pPr>
            <a:lvl4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4pPr>
            <a:lvl5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9pPr>
          </a:lstStyle>
          <a:p>
            <a:pPr lvl="1" eaLnBrk="1" hangingPunct="1">
              <a:spcBef>
                <a:spcPts val="700"/>
              </a:spcBef>
              <a:buClr>
                <a:srgbClr val="990000"/>
              </a:buClr>
              <a:buSzPct val="50000"/>
              <a:buFont typeface="Arial" charset="0"/>
              <a:buNone/>
            </a:pPr>
            <a:endParaRPr lang="en-US" sz="2800">
              <a:solidFill>
                <a:srgbClr val="7F7F7F"/>
              </a:solidFill>
              <a:latin typeface="Arial" charset="0"/>
            </a:endParaRPr>
          </a:p>
          <a:p>
            <a:pPr lvl="2" eaLnBrk="1" hangingPunct="1">
              <a:spcBef>
                <a:spcPts val="600"/>
              </a:spcBef>
              <a:buClrTx/>
              <a:buSzPct val="45000"/>
              <a:buFontTx/>
              <a:buNone/>
            </a:pPr>
            <a:endParaRPr lang="en-US">
              <a:solidFill>
                <a:srgbClr val="404040"/>
              </a:solidFill>
              <a:latin typeface="Arial" charset="0"/>
            </a:endParaRPr>
          </a:p>
          <a:p>
            <a:pPr lvl="2" eaLnBrk="1" hangingPunct="1">
              <a:spcBef>
                <a:spcPts val="600"/>
              </a:spcBef>
              <a:buClr>
                <a:srgbClr val="990000"/>
              </a:buClr>
              <a:buSzPct val="45000"/>
              <a:buFont typeface="Arial" charset="0"/>
              <a:buNone/>
            </a:pPr>
            <a:endParaRPr lang="en-US">
              <a:solidFill>
                <a:srgbClr val="404040"/>
              </a:solidFill>
              <a:latin typeface="Arial" charset="0"/>
            </a:endParaRPr>
          </a:p>
          <a:p>
            <a:pPr eaLnBrk="1" hangingPunct="1">
              <a:spcBef>
                <a:spcPts val="800"/>
              </a:spcBef>
              <a:buClr>
                <a:srgbClr val="990000"/>
              </a:buClr>
              <a:buSzPct val="55000"/>
              <a:buFont typeface="Arial" charset="0"/>
              <a:buNone/>
            </a:pPr>
            <a:endParaRPr lang="en-US" sz="3200">
              <a:solidFill>
                <a:srgbClr val="404040"/>
              </a:solidFill>
              <a:latin typeface="Arial" charset="0"/>
            </a:endParaRPr>
          </a:p>
        </p:txBody>
      </p:sp>
      <p:sp>
        <p:nvSpPr>
          <p:cNvPr id="152579" name="Text Box 2"/>
          <p:cNvSpPr txBox="1">
            <a:spLocks noChangeArrowheads="1"/>
          </p:cNvSpPr>
          <p:nvPr/>
        </p:nvSpPr>
        <p:spPr bwMode="auto">
          <a:xfrm>
            <a:off x="6707188" y="6453188"/>
            <a:ext cx="2133600" cy="268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1pPr>
            <a:lvl2pPr marL="37931725" indent="-37474525"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9pPr>
          </a:lstStyle>
          <a:p>
            <a:pPr algn="r" eaLnBrk="1" hangingPunct="1">
              <a:buClrTx/>
              <a:buFontTx/>
              <a:buNone/>
            </a:pPr>
            <a:fld id="{F3243A0D-D160-3D41-851D-51DAE7E17DA8}" type="slidenum">
              <a:rPr lang="pt-BR" sz="1400">
                <a:solidFill>
                  <a:srgbClr val="898989"/>
                </a:solidFill>
                <a:latin typeface="Arial" charset="0"/>
              </a:rPr>
              <a:pPr algn="r" eaLnBrk="1" hangingPunct="1">
                <a:buClrTx/>
                <a:buFontTx/>
                <a:buNone/>
              </a:pPr>
              <a:t>18</a:t>
            </a:fld>
            <a:endParaRPr lang="pt-BR" sz="1400">
              <a:solidFill>
                <a:srgbClr val="898989"/>
              </a:solidFill>
              <a:latin typeface="Arial" charset="0"/>
            </a:endParaRPr>
          </a:p>
        </p:txBody>
      </p:sp>
      <p:sp>
        <p:nvSpPr>
          <p:cNvPr id="152580" name="Text Box 3"/>
          <p:cNvSpPr txBox="1">
            <a:spLocks noChangeArrowheads="1"/>
          </p:cNvSpPr>
          <p:nvPr/>
        </p:nvSpPr>
        <p:spPr bwMode="auto">
          <a:xfrm>
            <a:off x="755650" y="765175"/>
            <a:ext cx="8064500" cy="792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1pPr>
            <a:lvl2pPr marL="37931725" indent="-37474525"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9pPr>
          </a:lstStyle>
          <a:p>
            <a:pPr eaLnBrk="1" hangingPunct="1">
              <a:buClrTx/>
              <a:buFontTx/>
              <a:buNone/>
            </a:pPr>
            <a:r>
              <a:rPr lang="en-US" sz="3200" b="1" dirty="0" err="1">
                <a:solidFill>
                  <a:srgbClr val="7F7F4C"/>
                </a:solidFill>
                <a:latin typeface="Arial" charset="0"/>
              </a:rPr>
              <a:t>Perguntas</a:t>
            </a:r>
            <a:r>
              <a:rPr lang="en-US" sz="3200" b="1" dirty="0">
                <a:solidFill>
                  <a:srgbClr val="7F7F4C"/>
                </a:solidFill>
                <a:latin typeface="Arial" charset="0"/>
              </a:rPr>
              <a:t>?</a:t>
            </a:r>
          </a:p>
        </p:txBody>
      </p:sp>
      <p:sp>
        <p:nvSpPr>
          <p:cNvPr id="152581" name="Espaço Reservado para Número de Slide 4"/>
          <p:cNvSpPr>
            <a:spLocks noGrp="1"/>
          </p:cNvSpPr>
          <p:nvPr>
            <p:ph type="sldNum"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2400">
                <a:solidFill>
                  <a:schemeClr val="bg1"/>
                </a:solidFill>
                <a:latin typeface="Calibri" charset="0"/>
                <a:ea typeface="MS PGothic" charset="0"/>
                <a:cs typeface="MS PGothic" charset="0"/>
              </a:defRPr>
            </a:lvl1pPr>
            <a:lvl2pPr marL="37931725" indent="-37474525" eaLnBrk="0" hangingPunct="0">
              <a:defRPr sz="2400">
                <a:solidFill>
                  <a:schemeClr val="bg1"/>
                </a:solidFill>
                <a:latin typeface="Calibri" charset="0"/>
                <a:ea typeface="MS PGothic" charset="0"/>
                <a:cs typeface="MS PGothic" charset="0"/>
              </a:defRPr>
            </a:lvl2pPr>
            <a:lvl3pPr eaLnBrk="0" hangingPunct="0">
              <a:defRPr sz="2400">
                <a:solidFill>
                  <a:schemeClr val="bg1"/>
                </a:solidFill>
                <a:latin typeface="Calibri" charset="0"/>
                <a:ea typeface="MS PGothic" charset="0"/>
                <a:cs typeface="MS PGothic" charset="0"/>
              </a:defRPr>
            </a:lvl3pPr>
            <a:lvl4pPr eaLnBrk="0" hangingPunct="0">
              <a:defRPr sz="2400">
                <a:solidFill>
                  <a:schemeClr val="bg1"/>
                </a:solidFill>
                <a:latin typeface="Calibri" charset="0"/>
                <a:ea typeface="MS PGothic" charset="0"/>
                <a:cs typeface="MS PGothic" charset="0"/>
              </a:defRPr>
            </a:lvl4pPr>
            <a:lvl5pPr eaLnBrk="0" hangingPunct="0">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defRPr sz="2400">
                <a:solidFill>
                  <a:schemeClr val="bg1"/>
                </a:solidFill>
                <a:latin typeface="Calibri" charset="0"/>
                <a:ea typeface="MS PGothic" charset="0"/>
                <a:cs typeface="MS PGothic" charset="0"/>
              </a:defRPr>
            </a:lvl9pPr>
          </a:lstStyle>
          <a:p>
            <a:pPr eaLnBrk="1" hangingPunct="1"/>
            <a:fld id="{44521BA4-2927-B741-BCE9-8FB50B8DA788}" type="slidenum">
              <a:rPr lang="pt-BR" sz="1400">
                <a:solidFill>
                  <a:srgbClr val="898989"/>
                </a:solidFill>
                <a:latin typeface="Arial" charset="0"/>
                <a:ea typeface="Microsoft YaHei" charset="0"/>
                <a:cs typeface="Microsoft YaHei" charset="0"/>
              </a:rPr>
              <a:pPr eaLnBrk="1" hangingPunct="1"/>
              <a:t>18</a:t>
            </a:fld>
            <a:endParaRPr lang="pt-BR" sz="1400">
              <a:solidFill>
                <a:srgbClr val="898989"/>
              </a:solidFill>
              <a:latin typeface="Arial" charset="0"/>
              <a:ea typeface="Microsoft YaHei" charset="0"/>
              <a:cs typeface="Microsoft YaHei" charset="0"/>
            </a:endParaRPr>
          </a:p>
        </p:txBody>
      </p:sp>
      <p:pic>
        <p:nvPicPr>
          <p:cNvPr id="7" name="Picture 5"/>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276600" y="2362200"/>
            <a:ext cx="3305175" cy="3295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472160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FC24E-9873-0044-BE9B-408D9518EFDE}"/>
              </a:ext>
            </a:extLst>
          </p:cNvPr>
          <p:cNvSpPr>
            <a:spLocks noGrp="1"/>
          </p:cNvSpPr>
          <p:nvPr>
            <p:ph type="title"/>
          </p:nvPr>
        </p:nvSpPr>
        <p:spPr/>
        <p:txBody>
          <a:bodyPr/>
          <a:lstStyle/>
          <a:p>
            <a:r>
              <a:rPr lang="pt-BR" dirty="0" err="1"/>
              <a:t>SKLearn</a:t>
            </a:r>
            <a:r>
              <a:rPr lang="pt-BR" dirty="0"/>
              <a:t> - Python</a:t>
            </a:r>
          </a:p>
        </p:txBody>
      </p:sp>
      <p:sp>
        <p:nvSpPr>
          <p:cNvPr id="3" name="Content Placeholder 2">
            <a:extLst>
              <a:ext uri="{FF2B5EF4-FFF2-40B4-BE49-F238E27FC236}">
                <a16:creationId xmlns:a16="http://schemas.microsoft.com/office/drawing/2014/main" id="{96B13D45-8590-BF4B-A786-8772EEDF2A42}"/>
              </a:ext>
            </a:extLst>
          </p:cNvPr>
          <p:cNvSpPr>
            <a:spLocks noGrp="1"/>
          </p:cNvSpPr>
          <p:nvPr>
            <p:ph idx="1"/>
          </p:nvPr>
        </p:nvSpPr>
        <p:spPr/>
        <p:txBody>
          <a:bodyPr/>
          <a:lstStyle/>
          <a:p>
            <a:pPr marL="457200" indent="-457200">
              <a:buFont typeface="Arial" panose="020B0604020202020204" pitchFamily="34" charset="0"/>
              <a:buChar char="•"/>
            </a:pPr>
            <a:r>
              <a:rPr lang="pt-BR" dirty="0" err="1"/>
              <a:t>Scikit</a:t>
            </a:r>
            <a:r>
              <a:rPr lang="pt-BR" dirty="0"/>
              <a:t> </a:t>
            </a:r>
            <a:r>
              <a:rPr lang="pt-BR" dirty="0" err="1"/>
              <a:t>Learn</a:t>
            </a:r>
            <a:endParaRPr lang="pt-BR" dirty="0"/>
          </a:p>
          <a:p>
            <a:pPr marL="457200" indent="-457200">
              <a:buFont typeface="Arial" panose="020B0604020202020204" pitchFamily="34" charset="0"/>
              <a:buChar char="•"/>
            </a:pPr>
            <a:r>
              <a:rPr lang="pt-BR" dirty="0"/>
              <a:t>Principal biblioteca Python para aprendizado de máquina</a:t>
            </a:r>
          </a:p>
          <a:p>
            <a:pPr marL="457200" indent="-457200">
              <a:buFont typeface="Arial" panose="020B0604020202020204" pitchFamily="34" charset="0"/>
              <a:buChar char="•"/>
            </a:pPr>
            <a:r>
              <a:rPr lang="en-US" dirty="0">
                <a:solidFill>
                  <a:schemeClr val="accent6"/>
                </a:solidFill>
                <a:hlinkClick r:id="rId2">
                  <a:extLst>
                    <a:ext uri="{A12FA001-AC4F-418D-AE19-62706E023703}">
                      <ahyp:hlinkClr xmlns:ahyp="http://schemas.microsoft.com/office/drawing/2018/hyperlinkcolor" val="tx"/>
                    </a:ext>
                  </a:extLst>
                </a:hlinkClick>
              </a:rPr>
              <a:t>https://scikit-learn.org/stable/index.html</a:t>
            </a:r>
            <a:endParaRPr lang="pt-BR" dirty="0">
              <a:solidFill>
                <a:schemeClr val="accent6"/>
              </a:solidFill>
            </a:endParaRPr>
          </a:p>
          <a:p>
            <a:pPr marL="457200" indent="-457200">
              <a:buFont typeface="Arial" panose="020B0604020202020204" pitchFamily="34" charset="0"/>
              <a:buChar char="•"/>
            </a:pPr>
            <a:endParaRPr lang="pt-BR" dirty="0"/>
          </a:p>
        </p:txBody>
      </p:sp>
      <p:sp>
        <p:nvSpPr>
          <p:cNvPr id="4" name="Slide Number Placeholder 3">
            <a:extLst>
              <a:ext uri="{FF2B5EF4-FFF2-40B4-BE49-F238E27FC236}">
                <a16:creationId xmlns:a16="http://schemas.microsoft.com/office/drawing/2014/main" id="{51316BAF-CD15-FE49-B7EF-4C81912E5C1F}"/>
              </a:ext>
            </a:extLst>
          </p:cNvPr>
          <p:cNvSpPr>
            <a:spLocks noGrp="1"/>
          </p:cNvSpPr>
          <p:nvPr>
            <p:ph type="sldNum" idx="10"/>
          </p:nvPr>
        </p:nvSpPr>
        <p:spPr/>
        <p:txBody>
          <a:bodyPr/>
          <a:lstStyle/>
          <a:p>
            <a:pPr>
              <a:defRPr/>
            </a:pPr>
            <a:fld id="{FFA3CA4D-AA67-441D-99E6-70789FB05577}" type="slidenum">
              <a:rPr lang="pt-BR" smtClean="0"/>
              <a:pPr>
                <a:defRPr/>
              </a:pPr>
              <a:t>19</a:t>
            </a:fld>
            <a:endParaRPr lang="pt-BR"/>
          </a:p>
        </p:txBody>
      </p:sp>
    </p:spTree>
    <p:extLst>
      <p:ext uri="{BB962C8B-B14F-4D97-AF65-F5344CB8AC3E}">
        <p14:creationId xmlns:p14="http://schemas.microsoft.com/office/powerpoint/2010/main" val="3490134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3"/>
          <p:cNvSpPr txBox="1">
            <a:spLocks noChangeArrowheads="1"/>
          </p:cNvSpPr>
          <p:nvPr/>
        </p:nvSpPr>
        <p:spPr bwMode="auto">
          <a:xfrm>
            <a:off x="6707188" y="6453188"/>
            <a:ext cx="2133600" cy="268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Calibri" pitchFamily="34" charset="0"/>
                <a:ea typeface="MS PGothic" pitchFamily="34" charset="-128"/>
              </a:defRPr>
            </a:lvl9pPr>
          </a:lstStyle>
          <a:p>
            <a:pPr algn="r" eaLnBrk="1" hangingPunct="1">
              <a:buClrTx/>
              <a:buFontTx/>
              <a:buNone/>
            </a:pPr>
            <a:fld id="{B4619A4C-8313-47A2-91A2-630AA00B1779}" type="slidenum">
              <a:rPr lang="pt-BR" sz="1400">
                <a:solidFill>
                  <a:srgbClr val="898989"/>
                </a:solidFill>
                <a:latin typeface="Arial" charset="0"/>
              </a:rPr>
              <a:pPr algn="r" eaLnBrk="1" hangingPunct="1">
                <a:buClrTx/>
                <a:buFontTx/>
                <a:buNone/>
              </a:pPr>
              <a:t>2</a:t>
            </a:fld>
            <a:endParaRPr lang="pt-BR" sz="1400">
              <a:solidFill>
                <a:srgbClr val="898989"/>
              </a:solidFill>
              <a:latin typeface="Arial" charset="0"/>
            </a:endParaRPr>
          </a:p>
        </p:txBody>
      </p:sp>
      <p:sp>
        <p:nvSpPr>
          <p:cNvPr id="13" name="Title 12"/>
          <p:cNvSpPr>
            <a:spLocks noGrp="1"/>
          </p:cNvSpPr>
          <p:nvPr>
            <p:ph type="title"/>
          </p:nvPr>
        </p:nvSpPr>
        <p:spPr>
          <a:xfrm>
            <a:off x="457200" y="623886"/>
            <a:ext cx="8228013" cy="792163"/>
          </a:xfrm>
        </p:spPr>
        <p:txBody>
          <a:bodyPr/>
          <a:lstStyle/>
          <a:p>
            <a:r>
              <a:rPr lang="en-US" dirty="0"/>
              <a:t>Agenda – Aula 7</a:t>
            </a:r>
          </a:p>
        </p:txBody>
      </p:sp>
      <p:sp>
        <p:nvSpPr>
          <p:cNvPr id="5125" name="Espaço Reservado para Número de Slide 4"/>
          <p:cNvSpPr>
            <a:spLocks noGrp="1"/>
          </p:cNvSpPr>
          <p:nvPr>
            <p:ph type="sldNum"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p>
            <a:fld id="{A1B141F9-526B-43D9-BBE7-E13A95E5E751}" type="slidenum">
              <a:rPr lang="pt-BR" smtClean="0">
                <a:latin typeface="Arial" charset="0"/>
              </a:rPr>
              <a:pPr/>
              <a:t>2</a:t>
            </a:fld>
            <a:endParaRPr lang="pt-BR" dirty="0">
              <a:latin typeface="Arial" charset="0"/>
            </a:endParaRPr>
          </a:p>
        </p:txBody>
      </p:sp>
      <p:sp>
        <p:nvSpPr>
          <p:cNvPr id="9" name="Content Placeholder 13">
            <a:extLst>
              <a:ext uri="{FF2B5EF4-FFF2-40B4-BE49-F238E27FC236}">
                <a16:creationId xmlns:a16="http://schemas.microsoft.com/office/drawing/2014/main" id="{24DE34B8-5219-5341-B65C-9FB4E999A9A8}"/>
              </a:ext>
            </a:extLst>
          </p:cNvPr>
          <p:cNvSpPr>
            <a:spLocks noGrp="1"/>
          </p:cNvSpPr>
          <p:nvPr>
            <p:ph idx="1"/>
          </p:nvPr>
        </p:nvSpPr>
        <p:spPr>
          <a:xfrm>
            <a:off x="742680" y="1752600"/>
            <a:ext cx="3962400" cy="4503736"/>
          </a:xfrm>
        </p:spPr>
        <p:txBody>
          <a:bodyPr>
            <a:normAutofit/>
          </a:bodyPr>
          <a:lstStyle/>
          <a:p>
            <a:pPr marL="0" indent="0"/>
            <a:r>
              <a:rPr lang="en-US" sz="2800" dirty="0" err="1"/>
              <a:t>Teórica</a:t>
            </a:r>
            <a:endParaRPr lang="en-US" dirty="0"/>
          </a:p>
          <a:p>
            <a:pPr marL="457200" indent="-457200">
              <a:buFont typeface="Arial" panose="020B0604020202020204" pitchFamily="34" charset="0"/>
              <a:buChar char="•"/>
            </a:pPr>
            <a:r>
              <a:rPr lang="en-US" sz="1800" dirty="0"/>
              <a:t>Machine Learning</a:t>
            </a:r>
          </a:p>
          <a:p>
            <a:pPr marL="857250" lvl="1" indent="-457200">
              <a:buFont typeface="Arial" panose="020B0604020202020204" pitchFamily="34" charset="0"/>
              <a:buChar char="•"/>
            </a:pPr>
            <a:r>
              <a:rPr lang="en-US" sz="1400" dirty="0" err="1"/>
              <a:t>Tipos</a:t>
            </a:r>
            <a:r>
              <a:rPr lang="en-US" sz="1400" dirty="0"/>
              <a:t> de </a:t>
            </a:r>
            <a:r>
              <a:rPr lang="en-US" sz="1400" dirty="0" err="1"/>
              <a:t>Aprendizado</a:t>
            </a:r>
            <a:endParaRPr lang="en-US" sz="1000" dirty="0"/>
          </a:p>
          <a:p>
            <a:pPr marL="857250" lvl="1" indent="-457200">
              <a:buFont typeface="Arial" panose="020B0604020202020204" pitchFamily="34" charset="0"/>
              <a:buChar char="•"/>
            </a:pPr>
            <a:r>
              <a:rPr lang="en-US" sz="1400" dirty="0"/>
              <a:t>Pipeline de Machine Learning</a:t>
            </a:r>
          </a:p>
          <a:p>
            <a:pPr marL="857250" lvl="1" indent="-457200">
              <a:buFont typeface="Arial" panose="020B0604020202020204" pitchFamily="34" charset="0"/>
              <a:buChar char="•"/>
            </a:pPr>
            <a:r>
              <a:rPr lang="en-US" sz="1400" dirty="0" err="1"/>
              <a:t>Algorítmos</a:t>
            </a:r>
            <a:r>
              <a:rPr lang="en-US" sz="1400" dirty="0"/>
              <a:t> </a:t>
            </a:r>
            <a:r>
              <a:rPr lang="en-US" sz="1400" dirty="0" err="1"/>
              <a:t>Clássicos</a:t>
            </a:r>
            <a:endParaRPr lang="en-US" sz="1400" dirty="0"/>
          </a:p>
          <a:p>
            <a:pPr marL="1314450" lvl="3" indent="-457200">
              <a:spcBef>
                <a:spcPts val="800"/>
              </a:spcBef>
              <a:buFont typeface="Arial" panose="020B0604020202020204" pitchFamily="34" charset="0"/>
              <a:buChar char="•"/>
            </a:pPr>
            <a:r>
              <a:rPr lang="en-US" sz="1200" b="1" dirty="0" err="1">
                <a:ea typeface="MS PGothic" pitchFamily="34" charset="-128"/>
              </a:rPr>
              <a:t>Regressão</a:t>
            </a:r>
            <a:r>
              <a:rPr lang="en-US" sz="1200" b="1" dirty="0">
                <a:ea typeface="MS PGothic" pitchFamily="34" charset="-128"/>
              </a:rPr>
              <a:t> Linear</a:t>
            </a:r>
          </a:p>
          <a:p>
            <a:pPr marL="1314450" lvl="3" indent="-457200">
              <a:spcBef>
                <a:spcPts val="800"/>
              </a:spcBef>
              <a:buFont typeface="Arial" panose="020B0604020202020204" pitchFamily="34" charset="0"/>
              <a:buChar char="•"/>
            </a:pPr>
            <a:r>
              <a:rPr lang="en-US" sz="1200" b="1" dirty="0">
                <a:ea typeface="MS PGothic" pitchFamily="34" charset="-128"/>
              </a:rPr>
              <a:t>KNN</a:t>
            </a:r>
          </a:p>
          <a:p>
            <a:pPr marL="1314450" lvl="3" indent="-457200">
              <a:spcBef>
                <a:spcPts val="800"/>
              </a:spcBef>
              <a:buFont typeface="Arial" panose="020B0604020202020204" pitchFamily="34" charset="0"/>
              <a:buChar char="•"/>
            </a:pPr>
            <a:r>
              <a:rPr lang="en-US" sz="1200" dirty="0"/>
              <a:t>K-Means</a:t>
            </a:r>
          </a:p>
        </p:txBody>
      </p:sp>
      <p:sp>
        <p:nvSpPr>
          <p:cNvPr id="10" name="Content Placeholder 13">
            <a:extLst>
              <a:ext uri="{FF2B5EF4-FFF2-40B4-BE49-F238E27FC236}">
                <a16:creationId xmlns:a16="http://schemas.microsoft.com/office/drawing/2014/main" id="{38C37E02-7D94-874B-8F1B-3E606B04C543}"/>
              </a:ext>
            </a:extLst>
          </p:cNvPr>
          <p:cNvSpPr txBox="1">
            <a:spLocks/>
          </p:cNvSpPr>
          <p:nvPr/>
        </p:nvSpPr>
        <p:spPr bwMode="auto">
          <a:xfrm>
            <a:off x="4953000" y="1752600"/>
            <a:ext cx="3962400" cy="45037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0000" tIns="46800" rIns="90000" bIns="46800" numCol="1" anchor="t" anchorCtr="0" compatLnSpc="1">
            <a:prstTxWarp prst="textNoShape">
              <a:avLst/>
            </a:prstTxWarp>
            <a:normAutofit/>
          </a:bodyPr>
          <a:lstStyle>
            <a:lvl1pPr marL="342900" indent="-342900" algn="l" defTabSz="449263" rtl="0" eaLnBrk="0" fontAlgn="base" hangingPunct="0">
              <a:spcBef>
                <a:spcPts val="800"/>
              </a:spcBef>
              <a:spcAft>
                <a:spcPct val="0"/>
              </a:spcAft>
              <a:buClr>
                <a:srgbClr val="000000"/>
              </a:buClr>
              <a:buSzPct val="100000"/>
              <a:buFont typeface="Times New Roman" pitchFamily="18" charset="0"/>
              <a:defRPr sz="3200">
                <a:solidFill>
                  <a:srgbClr val="000000"/>
                </a:solidFill>
                <a:latin typeface="+mn-lt"/>
                <a:ea typeface="MS PGothic" pitchFamily="34" charset="-128"/>
                <a:cs typeface="Microsoft YaHei" charset="0"/>
              </a:defRPr>
            </a:lvl1pPr>
            <a:lvl2pPr marL="742950" indent="-285750" algn="l" defTabSz="449263" rtl="0" eaLnBrk="0" fontAlgn="base" hangingPunct="0">
              <a:spcBef>
                <a:spcPts val="700"/>
              </a:spcBef>
              <a:spcAft>
                <a:spcPct val="0"/>
              </a:spcAft>
              <a:buClr>
                <a:srgbClr val="000000"/>
              </a:buClr>
              <a:buSzPct val="100000"/>
              <a:buFont typeface="Times New Roman" pitchFamily="18" charset="0"/>
              <a:defRPr sz="2800">
                <a:solidFill>
                  <a:srgbClr val="000000"/>
                </a:solidFill>
                <a:latin typeface="+mn-lt"/>
                <a:ea typeface="+mn-ea"/>
                <a:cs typeface="Microsoft YaHei" charset="0"/>
              </a:defRPr>
            </a:lvl2pPr>
            <a:lvl3pPr marL="1143000" indent="-228600" algn="l" defTabSz="449263" rtl="0" eaLnBrk="0" fontAlgn="base" hangingPunct="0">
              <a:spcBef>
                <a:spcPts val="600"/>
              </a:spcBef>
              <a:spcAft>
                <a:spcPct val="0"/>
              </a:spcAft>
              <a:buClr>
                <a:srgbClr val="000000"/>
              </a:buClr>
              <a:buSzPct val="100000"/>
              <a:buFont typeface="Times New Roman" pitchFamily="18" charset="0"/>
              <a:defRPr sz="2400">
                <a:solidFill>
                  <a:srgbClr val="000000"/>
                </a:solidFill>
                <a:latin typeface="+mn-lt"/>
                <a:ea typeface="+mn-ea"/>
                <a:cs typeface="Microsoft YaHei" charset="0"/>
              </a:defRPr>
            </a:lvl3pPr>
            <a:lvl4pPr marL="16002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mn-lt"/>
                <a:ea typeface="+mn-ea"/>
                <a:cs typeface="Microsoft YaHei" charset="0"/>
              </a:defRPr>
            </a:lvl4pPr>
            <a:lvl5pPr marL="20574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mn-lt"/>
                <a:ea typeface="+mn-ea"/>
                <a:cs typeface="Microsoft YaHei" charset="0"/>
              </a:defRPr>
            </a:lvl5pPr>
            <a:lvl6pPr marL="2514600" indent="-228600" algn="l" defTabSz="449263" rtl="0" eaLnBrk="0" fontAlgn="base" hangingPunct="0">
              <a:spcBef>
                <a:spcPts val="500"/>
              </a:spcBef>
              <a:spcAft>
                <a:spcPct val="0"/>
              </a:spcAft>
              <a:buClr>
                <a:srgbClr val="000000"/>
              </a:buClr>
              <a:buSzPct val="100000"/>
              <a:buFont typeface="Times New Roman" pitchFamily="16" charset="0"/>
              <a:defRPr sz="2000">
                <a:solidFill>
                  <a:srgbClr val="000000"/>
                </a:solidFill>
                <a:latin typeface="+mn-lt"/>
                <a:ea typeface="+mn-ea"/>
              </a:defRPr>
            </a:lvl6pPr>
            <a:lvl7pPr marL="2971800" indent="-228600" algn="l" defTabSz="449263" rtl="0" eaLnBrk="0" fontAlgn="base" hangingPunct="0">
              <a:spcBef>
                <a:spcPts val="500"/>
              </a:spcBef>
              <a:spcAft>
                <a:spcPct val="0"/>
              </a:spcAft>
              <a:buClr>
                <a:srgbClr val="000000"/>
              </a:buClr>
              <a:buSzPct val="100000"/>
              <a:buFont typeface="Times New Roman" pitchFamily="16" charset="0"/>
              <a:defRPr sz="2000">
                <a:solidFill>
                  <a:srgbClr val="000000"/>
                </a:solidFill>
                <a:latin typeface="+mn-lt"/>
                <a:ea typeface="+mn-ea"/>
              </a:defRPr>
            </a:lvl7pPr>
            <a:lvl8pPr marL="3429000" indent="-228600" algn="l" defTabSz="449263" rtl="0" eaLnBrk="0" fontAlgn="base" hangingPunct="0">
              <a:spcBef>
                <a:spcPts val="500"/>
              </a:spcBef>
              <a:spcAft>
                <a:spcPct val="0"/>
              </a:spcAft>
              <a:buClr>
                <a:srgbClr val="000000"/>
              </a:buClr>
              <a:buSzPct val="100000"/>
              <a:buFont typeface="Times New Roman" pitchFamily="16" charset="0"/>
              <a:defRPr sz="2000">
                <a:solidFill>
                  <a:srgbClr val="000000"/>
                </a:solidFill>
                <a:latin typeface="+mn-lt"/>
                <a:ea typeface="+mn-ea"/>
              </a:defRPr>
            </a:lvl8pPr>
            <a:lvl9pPr marL="3886200" indent="-228600" algn="l" defTabSz="449263" rtl="0" eaLnBrk="0" fontAlgn="base" hangingPunct="0">
              <a:spcBef>
                <a:spcPts val="500"/>
              </a:spcBef>
              <a:spcAft>
                <a:spcPct val="0"/>
              </a:spcAft>
              <a:buClr>
                <a:srgbClr val="000000"/>
              </a:buClr>
              <a:buSzPct val="100000"/>
              <a:buFont typeface="Times New Roman" pitchFamily="16" charset="0"/>
              <a:defRPr sz="2000">
                <a:solidFill>
                  <a:srgbClr val="000000"/>
                </a:solidFill>
                <a:latin typeface="+mn-lt"/>
                <a:ea typeface="+mn-ea"/>
              </a:defRPr>
            </a:lvl9pPr>
          </a:lstStyle>
          <a:p>
            <a:pPr marL="0" indent="0"/>
            <a:r>
              <a:rPr lang="en-US" sz="2800" kern="0" dirty="0" err="1"/>
              <a:t>Prática</a:t>
            </a:r>
            <a:endParaRPr lang="en-US" sz="2800" kern="0" dirty="0"/>
          </a:p>
          <a:p>
            <a:pPr marL="457200" lvl="1" indent="-457200">
              <a:spcBef>
                <a:spcPts val="800"/>
              </a:spcBef>
              <a:buFont typeface="Arial" panose="020B0604020202020204" pitchFamily="34" charset="0"/>
              <a:buChar char="•"/>
            </a:pPr>
            <a:r>
              <a:rPr lang="en-US" sz="1800" kern="0" dirty="0">
                <a:ea typeface="MS PGothic" pitchFamily="34" charset="-128"/>
              </a:rPr>
              <a:t>A </a:t>
            </a:r>
            <a:r>
              <a:rPr lang="en-US" sz="1800" kern="0" dirty="0" err="1">
                <a:ea typeface="MS PGothic" pitchFamily="34" charset="-128"/>
              </a:rPr>
              <a:t>biblioteca</a:t>
            </a:r>
            <a:r>
              <a:rPr lang="en-US" sz="1800" kern="0" dirty="0">
                <a:ea typeface="MS PGothic" pitchFamily="34" charset="-128"/>
              </a:rPr>
              <a:t> </a:t>
            </a:r>
            <a:r>
              <a:rPr lang="en-US" sz="1800" kern="0" dirty="0" err="1">
                <a:ea typeface="MS PGothic" pitchFamily="34" charset="-128"/>
              </a:rPr>
              <a:t>sklearn</a:t>
            </a:r>
            <a:r>
              <a:rPr lang="en-US" sz="1800" kern="0" dirty="0">
                <a:ea typeface="MS PGothic" pitchFamily="34" charset="-128"/>
              </a:rPr>
              <a:t> do Python</a:t>
            </a:r>
          </a:p>
          <a:p>
            <a:pPr marL="457200" lvl="1" indent="-457200">
              <a:spcBef>
                <a:spcPts val="800"/>
              </a:spcBef>
              <a:buFont typeface="Arial" panose="020B0604020202020204" pitchFamily="34" charset="0"/>
              <a:buChar char="•"/>
            </a:pPr>
            <a:r>
              <a:rPr lang="en-US" sz="1800" kern="0" dirty="0" err="1">
                <a:ea typeface="MS PGothic" pitchFamily="34" charset="-128"/>
              </a:rPr>
              <a:t>Aplicação</a:t>
            </a:r>
            <a:r>
              <a:rPr lang="en-US" sz="1800" kern="0" dirty="0">
                <a:ea typeface="MS PGothic" pitchFamily="34" charset="-128"/>
              </a:rPr>
              <a:t> de Pipeline de ML para</a:t>
            </a:r>
          </a:p>
          <a:p>
            <a:pPr marL="857250" lvl="2" indent="-457200">
              <a:spcBef>
                <a:spcPts val="800"/>
              </a:spcBef>
              <a:buFont typeface="Arial" panose="020B0604020202020204" pitchFamily="34" charset="0"/>
              <a:buChar char="•"/>
            </a:pPr>
            <a:r>
              <a:rPr lang="en-US" sz="1400" b="1" kern="0" dirty="0" err="1">
                <a:ea typeface="MS PGothic" pitchFamily="34" charset="-128"/>
              </a:rPr>
              <a:t>Regressão</a:t>
            </a:r>
            <a:r>
              <a:rPr lang="en-US" sz="1400" b="1" kern="0" dirty="0">
                <a:ea typeface="MS PGothic" pitchFamily="34" charset="-128"/>
              </a:rPr>
              <a:t> Linear</a:t>
            </a:r>
          </a:p>
          <a:p>
            <a:pPr marL="857250" lvl="2" indent="-457200">
              <a:spcBef>
                <a:spcPts val="800"/>
              </a:spcBef>
              <a:buFont typeface="Arial" panose="020B0604020202020204" pitchFamily="34" charset="0"/>
              <a:buChar char="•"/>
            </a:pPr>
            <a:r>
              <a:rPr lang="en-US" sz="1400" b="1" kern="0" dirty="0">
                <a:ea typeface="MS PGothic" pitchFamily="34" charset="-128"/>
              </a:rPr>
              <a:t>KNN</a:t>
            </a:r>
          </a:p>
          <a:p>
            <a:pPr marL="857250" lvl="2" indent="-457200">
              <a:spcBef>
                <a:spcPts val="800"/>
              </a:spcBef>
              <a:buFont typeface="Arial" panose="020B0604020202020204" pitchFamily="34" charset="0"/>
              <a:buChar char="•"/>
            </a:pPr>
            <a:r>
              <a:rPr lang="en-US" sz="1400" dirty="0"/>
              <a:t>K-Means</a:t>
            </a:r>
          </a:p>
          <a:p>
            <a:pPr marL="857250" lvl="2" indent="-457200">
              <a:spcBef>
                <a:spcPts val="800"/>
              </a:spcBef>
              <a:buFont typeface="Arial" panose="020B0604020202020204" pitchFamily="34" charset="0"/>
              <a:buChar char="•"/>
            </a:pPr>
            <a:endParaRPr lang="en-US" sz="1400" kern="0" dirty="0">
              <a:ea typeface="MS PGothic" pitchFamily="34" charset="-128"/>
            </a:endParaRPr>
          </a:p>
        </p:txBody>
      </p:sp>
    </p:spTree>
    <p:extLst>
      <p:ext uri="{BB962C8B-B14F-4D97-AF65-F5344CB8AC3E}">
        <p14:creationId xmlns:p14="http://schemas.microsoft.com/office/powerpoint/2010/main" val="40916763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C3DC62-B678-564E-91DD-072D8F07EC40}"/>
              </a:ext>
            </a:extLst>
          </p:cNvPr>
          <p:cNvSpPr>
            <a:spLocks noGrp="1"/>
          </p:cNvSpPr>
          <p:nvPr>
            <p:ph type="title"/>
          </p:nvPr>
        </p:nvSpPr>
        <p:spPr/>
        <p:txBody>
          <a:bodyPr/>
          <a:lstStyle/>
          <a:p>
            <a:r>
              <a:rPr lang="pt-BR" dirty="0" err="1"/>
              <a:t>SKLearn</a:t>
            </a:r>
            <a:r>
              <a:rPr lang="pt-BR" dirty="0"/>
              <a:t> - Python</a:t>
            </a:r>
          </a:p>
        </p:txBody>
      </p:sp>
      <p:sp>
        <p:nvSpPr>
          <p:cNvPr id="2" name="Slide Number Placeholder 1">
            <a:extLst>
              <a:ext uri="{FF2B5EF4-FFF2-40B4-BE49-F238E27FC236}">
                <a16:creationId xmlns:a16="http://schemas.microsoft.com/office/drawing/2014/main" id="{4AD9DF6C-AC63-6D45-B187-D17C17EA64DD}"/>
              </a:ext>
            </a:extLst>
          </p:cNvPr>
          <p:cNvSpPr>
            <a:spLocks noGrp="1"/>
          </p:cNvSpPr>
          <p:nvPr>
            <p:ph type="sldNum" idx="10"/>
          </p:nvPr>
        </p:nvSpPr>
        <p:spPr/>
        <p:txBody>
          <a:bodyPr/>
          <a:lstStyle/>
          <a:p>
            <a:pPr>
              <a:defRPr/>
            </a:pPr>
            <a:fld id="{9F80E833-2AEC-41C6-A3CB-C298016A4282}" type="slidenum">
              <a:rPr lang="pt-BR" smtClean="0"/>
              <a:pPr>
                <a:defRPr/>
              </a:pPr>
              <a:t>20</a:t>
            </a:fld>
            <a:endParaRPr lang="pt-BR"/>
          </a:p>
        </p:txBody>
      </p:sp>
      <p:pic>
        <p:nvPicPr>
          <p:cNvPr id="5" name="Picture 4">
            <a:extLst>
              <a:ext uri="{FF2B5EF4-FFF2-40B4-BE49-F238E27FC236}">
                <a16:creationId xmlns:a16="http://schemas.microsoft.com/office/drawing/2014/main" id="{C02675E4-590D-5042-BB64-9C829EB06517}"/>
              </a:ext>
            </a:extLst>
          </p:cNvPr>
          <p:cNvPicPr>
            <a:picLocks noChangeAspect="1"/>
          </p:cNvPicPr>
          <p:nvPr/>
        </p:nvPicPr>
        <p:blipFill>
          <a:blip r:embed="rId2">
            <a:clrChange>
              <a:clrFrom>
                <a:srgbClr val="FFFFFF">
                  <a:alpha val="96863"/>
                </a:srgbClr>
              </a:clrFrom>
              <a:clrTo>
                <a:srgbClr val="FFFFFF">
                  <a:alpha val="0"/>
                </a:srgbClr>
              </a:clrTo>
            </a:clrChange>
          </a:blip>
          <a:stretch>
            <a:fillRect/>
          </a:stretch>
        </p:blipFill>
        <p:spPr>
          <a:xfrm>
            <a:off x="788894" y="1578368"/>
            <a:ext cx="7620000" cy="4747238"/>
          </a:xfrm>
          <a:prstGeom prst="rect">
            <a:avLst/>
          </a:prstGeom>
        </p:spPr>
      </p:pic>
    </p:spTree>
    <p:extLst>
      <p:ext uri="{BB962C8B-B14F-4D97-AF65-F5344CB8AC3E}">
        <p14:creationId xmlns:p14="http://schemas.microsoft.com/office/powerpoint/2010/main" val="9944617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C3DC62-B678-564E-91DD-072D8F07EC40}"/>
              </a:ext>
            </a:extLst>
          </p:cNvPr>
          <p:cNvSpPr>
            <a:spLocks noGrp="1"/>
          </p:cNvSpPr>
          <p:nvPr>
            <p:ph type="title"/>
          </p:nvPr>
        </p:nvSpPr>
        <p:spPr/>
        <p:txBody>
          <a:bodyPr/>
          <a:lstStyle/>
          <a:p>
            <a:r>
              <a:rPr lang="pt-BR" dirty="0" err="1"/>
              <a:t>SKLearn</a:t>
            </a:r>
            <a:r>
              <a:rPr lang="pt-BR" dirty="0"/>
              <a:t> - Python</a:t>
            </a:r>
          </a:p>
        </p:txBody>
      </p:sp>
      <p:sp>
        <p:nvSpPr>
          <p:cNvPr id="2" name="Slide Number Placeholder 1">
            <a:extLst>
              <a:ext uri="{FF2B5EF4-FFF2-40B4-BE49-F238E27FC236}">
                <a16:creationId xmlns:a16="http://schemas.microsoft.com/office/drawing/2014/main" id="{4AD9DF6C-AC63-6D45-B187-D17C17EA64DD}"/>
              </a:ext>
            </a:extLst>
          </p:cNvPr>
          <p:cNvSpPr>
            <a:spLocks noGrp="1"/>
          </p:cNvSpPr>
          <p:nvPr>
            <p:ph type="sldNum" idx="10"/>
          </p:nvPr>
        </p:nvSpPr>
        <p:spPr/>
        <p:txBody>
          <a:bodyPr/>
          <a:lstStyle/>
          <a:p>
            <a:pPr>
              <a:defRPr/>
            </a:pPr>
            <a:fld id="{9F80E833-2AEC-41C6-A3CB-C298016A4282}" type="slidenum">
              <a:rPr lang="pt-BR" smtClean="0"/>
              <a:pPr>
                <a:defRPr/>
              </a:pPr>
              <a:t>21</a:t>
            </a:fld>
            <a:endParaRPr lang="pt-BR"/>
          </a:p>
        </p:txBody>
      </p:sp>
      <p:pic>
        <p:nvPicPr>
          <p:cNvPr id="6" name="Picture 5">
            <a:extLst>
              <a:ext uri="{FF2B5EF4-FFF2-40B4-BE49-F238E27FC236}">
                <a16:creationId xmlns:a16="http://schemas.microsoft.com/office/drawing/2014/main" id="{01C6FF83-EB45-2D43-9F11-33B6D2B85016}"/>
              </a:ext>
            </a:extLst>
          </p:cNvPr>
          <p:cNvPicPr>
            <a:picLocks noChangeAspect="1"/>
          </p:cNvPicPr>
          <p:nvPr/>
        </p:nvPicPr>
        <p:blipFill rotWithShape="1">
          <a:blip r:embed="rId2">
            <a:clrChange>
              <a:clrFrom>
                <a:srgbClr val="FFFFFF"/>
              </a:clrFrom>
              <a:clrTo>
                <a:srgbClr val="FFFFFF">
                  <a:alpha val="0"/>
                </a:srgbClr>
              </a:clrTo>
            </a:clrChange>
          </a:blip>
          <a:srcRect b="7163"/>
          <a:stretch/>
        </p:blipFill>
        <p:spPr>
          <a:xfrm>
            <a:off x="685800" y="1783174"/>
            <a:ext cx="8313530" cy="4341402"/>
          </a:xfrm>
          <a:prstGeom prst="rect">
            <a:avLst/>
          </a:prstGeom>
        </p:spPr>
      </p:pic>
    </p:spTree>
    <p:extLst>
      <p:ext uri="{BB962C8B-B14F-4D97-AF65-F5344CB8AC3E}">
        <p14:creationId xmlns:p14="http://schemas.microsoft.com/office/powerpoint/2010/main" val="461847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04755-A802-A94A-9FE5-6D8181AA9299}"/>
              </a:ext>
            </a:extLst>
          </p:cNvPr>
          <p:cNvSpPr>
            <a:spLocks noGrp="1"/>
          </p:cNvSpPr>
          <p:nvPr>
            <p:ph type="title"/>
          </p:nvPr>
        </p:nvSpPr>
        <p:spPr/>
        <p:txBody>
          <a:bodyPr/>
          <a:lstStyle/>
          <a:p>
            <a:r>
              <a:rPr lang="pt-BR" dirty="0"/>
              <a:t>Exercício 1 – </a:t>
            </a:r>
            <a:r>
              <a:rPr lang="pt-BR" dirty="0" err="1"/>
              <a:t>Machine</a:t>
            </a:r>
            <a:r>
              <a:rPr lang="pt-BR" dirty="0"/>
              <a:t> Learning</a:t>
            </a:r>
          </a:p>
        </p:txBody>
      </p:sp>
      <p:sp>
        <p:nvSpPr>
          <p:cNvPr id="3" name="Content Placeholder 2">
            <a:extLst>
              <a:ext uri="{FF2B5EF4-FFF2-40B4-BE49-F238E27FC236}">
                <a16:creationId xmlns:a16="http://schemas.microsoft.com/office/drawing/2014/main" id="{90017665-EE23-694A-887C-08BC1F86A8D6}"/>
              </a:ext>
            </a:extLst>
          </p:cNvPr>
          <p:cNvSpPr>
            <a:spLocks noGrp="1"/>
          </p:cNvSpPr>
          <p:nvPr>
            <p:ph idx="1"/>
          </p:nvPr>
        </p:nvSpPr>
        <p:spPr/>
        <p:txBody>
          <a:bodyPr/>
          <a:lstStyle/>
          <a:p>
            <a:pPr marL="457200" indent="-457200">
              <a:buFont typeface="Arial" panose="020B0604020202020204" pitchFamily="34" charset="0"/>
              <a:buChar char="•"/>
            </a:pPr>
            <a:r>
              <a:rPr lang="pt-BR" dirty="0" err="1"/>
              <a:t>Dataset</a:t>
            </a:r>
            <a:r>
              <a:rPr lang="pt-BR" dirty="0"/>
              <a:t> </a:t>
            </a:r>
            <a:r>
              <a:rPr lang="en-US" dirty="0"/>
              <a:t>House Sales in King County, USA</a:t>
            </a:r>
            <a:endParaRPr lang="pt-BR" dirty="0"/>
          </a:p>
          <a:p>
            <a:pPr marL="857250" lvl="1" indent="-457200">
              <a:buFont typeface="Arial" panose="020B0604020202020204" pitchFamily="34" charset="0"/>
              <a:buChar char="•"/>
            </a:pPr>
            <a:r>
              <a:rPr lang="pt-BR" dirty="0"/>
              <a:t>Está no </a:t>
            </a:r>
            <a:r>
              <a:rPr lang="pt-BR" dirty="0" err="1"/>
              <a:t>Tidia</a:t>
            </a:r>
            <a:r>
              <a:rPr lang="pt-BR" dirty="0"/>
              <a:t> – (Pasta Aula 7 – Parte Prática)</a:t>
            </a:r>
          </a:p>
          <a:p>
            <a:pPr marL="857250" lvl="1" indent="-457200">
              <a:buFont typeface="Arial" panose="020B0604020202020204" pitchFamily="34" charset="0"/>
              <a:buChar char="•"/>
            </a:pPr>
            <a:r>
              <a:rPr lang="pt-BR" dirty="0"/>
              <a:t>Descrição (</a:t>
            </a:r>
            <a:r>
              <a:rPr lang="pt-BR" dirty="0" err="1"/>
              <a:t>Metadados</a:t>
            </a:r>
            <a:r>
              <a:rPr lang="pt-BR" dirty="0"/>
              <a:t>)</a:t>
            </a:r>
          </a:p>
          <a:p>
            <a:pPr marL="400050" lvl="1" indent="0"/>
            <a:endParaRPr lang="pt-BR" dirty="0"/>
          </a:p>
          <a:p>
            <a:pPr marL="857250" lvl="1" indent="-457200">
              <a:buFont typeface="Arial" panose="020B0604020202020204" pitchFamily="34" charset="0"/>
              <a:buChar char="•"/>
            </a:pPr>
            <a:endParaRPr lang="pt-BR" dirty="0"/>
          </a:p>
        </p:txBody>
      </p:sp>
      <p:sp>
        <p:nvSpPr>
          <p:cNvPr id="4" name="Slide Number Placeholder 3">
            <a:extLst>
              <a:ext uri="{FF2B5EF4-FFF2-40B4-BE49-F238E27FC236}">
                <a16:creationId xmlns:a16="http://schemas.microsoft.com/office/drawing/2014/main" id="{D852A9D8-DE75-FE4D-881A-515419F8A007}"/>
              </a:ext>
            </a:extLst>
          </p:cNvPr>
          <p:cNvSpPr>
            <a:spLocks noGrp="1"/>
          </p:cNvSpPr>
          <p:nvPr>
            <p:ph type="sldNum" idx="10"/>
          </p:nvPr>
        </p:nvSpPr>
        <p:spPr/>
        <p:txBody>
          <a:bodyPr/>
          <a:lstStyle/>
          <a:p>
            <a:pPr>
              <a:defRPr/>
            </a:pPr>
            <a:fld id="{FFA3CA4D-AA67-441D-99E6-70789FB05577}" type="slidenum">
              <a:rPr lang="pt-BR" smtClean="0"/>
              <a:pPr>
                <a:defRPr/>
              </a:pPr>
              <a:t>22</a:t>
            </a:fld>
            <a:endParaRPr lang="pt-BR"/>
          </a:p>
        </p:txBody>
      </p:sp>
      <p:pic>
        <p:nvPicPr>
          <p:cNvPr id="6" name="Picture 5" descr="A screenshot of a cell phone&#10;&#10;Description automatically generated">
            <a:extLst>
              <a:ext uri="{FF2B5EF4-FFF2-40B4-BE49-F238E27FC236}">
                <a16:creationId xmlns:a16="http://schemas.microsoft.com/office/drawing/2014/main" id="{3BB55F43-C765-D749-B5FA-552CFA8B90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3352682"/>
            <a:ext cx="3048467" cy="3117315"/>
          </a:xfrm>
          <a:prstGeom prst="rect">
            <a:avLst/>
          </a:prstGeom>
        </p:spPr>
      </p:pic>
    </p:spTree>
    <p:extLst>
      <p:ext uri="{BB962C8B-B14F-4D97-AF65-F5344CB8AC3E}">
        <p14:creationId xmlns:p14="http://schemas.microsoft.com/office/powerpoint/2010/main" val="1348462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386E2-223D-1D48-8606-69E9C15E3F63}"/>
              </a:ext>
            </a:extLst>
          </p:cNvPr>
          <p:cNvSpPr>
            <a:spLocks noGrp="1"/>
          </p:cNvSpPr>
          <p:nvPr>
            <p:ph type="title"/>
          </p:nvPr>
        </p:nvSpPr>
        <p:spPr/>
        <p:txBody>
          <a:bodyPr/>
          <a:lstStyle/>
          <a:p>
            <a:r>
              <a:rPr lang="pt-BR" dirty="0"/>
              <a:t>Exercício 1 – Regressão Linear</a:t>
            </a:r>
          </a:p>
        </p:txBody>
      </p:sp>
      <p:sp>
        <p:nvSpPr>
          <p:cNvPr id="3" name="Content Placeholder 2">
            <a:extLst>
              <a:ext uri="{FF2B5EF4-FFF2-40B4-BE49-F238E27FC236}">
                <a16:creationId xmlns:a16="http://schemas.microsoft.com/office/drawing/2014/main" id="{79847896-777E-E945-B007-BACDCAF32A86}"/>
              </a:ext>
            </a:extLst>
          </p:cNvPr>
          <p:cNvSpPr>
            <a:spLocks noGrp="1"/>
          </p:cNvSpPr>
          <p:nvPr>
            <p:ph idx="1"/>
          </p:nvPr>
        </p:nvSpPr>
        <p:spPr/>
        <p:txBody>
          <a:bodyPr/>
          <a:lstStyle/>
          <a:p>
            <a:pPr marL="514350" indent="-514350">
              <a:buFont typeface="+mj-lt"/>
              <a:buAutoNum type="alphaLcParenR"/>
            </a:pPr>
            <a:r>
              <a:rPr lang="pt-BR" sz="1400" dirty="0"/>
              <a:t>Fazer a previsão do preço (</a:t>
            </a:r>
            <a:r>
              <a:rPr lang="pt-BR" sz="1400" dirty="0" err="1"/>
              <a:t>Price</a:t>
            </a:r>
            <a:r>
              <a:rPr lang="pt-BR" sz="1400" dirty="0"/>
              <a:t>) de um imóvel, usando apenas a variável </a:t>
            </a:r>
            <a:r>
              <a:rPr lang="en-US" sz="1400" b="1" dirty="0"/>
              <a:t>sqft_lot15</a:t>
            </a:r>
            <a:r>
              <a:rPr lang="pt-BR" sz="1400" b="1" dirty="0"/>
              <a:t>, </a:t>
            </a:r>
            <a:r>
              <a:rPr lang="pt-BR" sz="1400" dirty="0"/>
              <a:t>tendo o notebook </a:t>
            </a:r>
            <a:r>
              <a:rPr lang="pt-BR" sz="1400" dirty="0" err="1"/>
              <a:t>RegressaoLinearSimples</a:t>
            </a:r>
            <a:r>
              <a:rPr lang="pt-BR" sz="1400" dirty="0"/>
              <a:t> como modelo.</a:t>
            </a:r>
          </a:p>
          <a:p>
            <a:pPr marL="514350" indent="-514350">
              <a:buFont typeface="+mj-lt"/>
              <a:buAutoNum type="alphaLcParenR"/>
            </a:pPr>
            <a:r>
              <a:rPr lang="pt-BR" sz="1400" dirty="0"/>
              <a:t>Fazer a previsão do preço (</a:t>
            </a:r>
            <a:r>
              <a:rPr lang="pt-BR" sz="1400" dirty="0" err="1"/>
              <a:t>Price</a:t>
            </a:r>
            <a:r>
              <a:rPr lang="pt-BR" sz="1400" dirty="0"/>
              <a:t>) de um imóvel, tendo o notebook </a:t>
            </a:r>
            <a:r>
              <a:rPr lang="pt-BR" sz="1400" dirty="0" err="1"/>
              <a:t>RegressaoLinearMultipla</a:t>
            </a:r>
            <a:r>
              <a:rPr lang="pt-BR" sz="1400" dirty="0"/>
              <a:t> como modelo, </a:t>
            </a:r>
            <a:r>
              <a:rPr lang="pt-BR" sz="1400" b="1" dirty="0"/>
              <a:t>usando todas as variáveis</a:t>
            </a:r>
            <a:r>
              <a:rPr lang="pt-BR" sz="1400" dirty="0"/>
              <a:t>, </a:t>
            </a:r>
            <a:r>
              <a:rPr lang="pt-BR" sz="1400" u="sng" dirty="0"/>
              <a:t>menos</a:t>
            </a:r>
            <a:r>
              <a:rPr lang="pt-BR" sz="1400" dirty="0"/>
              <a:t>:	</a:t>
            </a:r>
          </a:p>
          <a:p>
            <a:pPr marL="914400" lvl="1" indent="-514350">
              <a:buFont typeface="Arial" panose="020B0604020202020204" pitchFamily="34" charset="0"/>
              <a:buChar char="•"/>
            </a:pPr>
            <a:r>
              <a:rPr lang="pt-BR" sz="1200" dirty="0"/>
              <a:t>Id</a:t>
            </a:r>
          </a:p>
          <a:p>
            <a:pPr marL="914400" lvl="1" indent="-514350">
              <a:buFont typeface="Arial" panose="020B0604020202020204" pitchFamily="34" charset="0"/>
              <a:buChar char="•"/>
            </a:pPr>
            <a:r>
              <a:rPr lang="pt-BR" sz="1200" dirty="0" err="1"/>
              <a:t>Zipcode</a:t>
            </a:r>
            <a:endParaRPr lang="pt-BR" sz="1200" dirty="0"/>
          </a:p>
          <a:p>
            <a:pPr marL="914400" lvl="1" indent="-514350">
              <a:buFont typeface="Arial" panose="020B0604020202020204" pitchFamily="34" charset="0"/>
              <a:buChar char="•"/>
            </a:pPr>
            <a:r>
              <a:rPr lang="pt-BR" sz="1200" dirty="0" err="1"/>
              <a:t>Lat</a:t>
            </a:r>
            <a:endParaRPr lang="pt-BR" sz="1200" dirty="0"/>
          </a:p>
          <a:p>
            <a:pPr marL="914400" lvl="1" indent="-514350">
              <a:buFont typeface="Arial" panose="020B0604020202020204" pitchFamily="34" charset="0"/>
              <a:buChar char="•"/>
            </a:pPr>
            <a:r>
              <a:rPr lang="pt-BR" sz="1200" dirty="0" err="1"/>
              <a:t>Long</a:t>
            </a:r>
            <a:endParaRPr lang="pt-BR" sz="1200" dirty="0"/>
          </a:p>
          <a:p>
            <a:pPr marL="914400" lvl="1" indent="-514350">
              <a:buFont typeface="Arial" panose="020B0604020202020204" pitchFamily="34" charset="0"/>
              <a:buChar char="•"/>
            </a:pPr>
            <a:r>
              <a:rPr lang="pt-BR" sz="1200" dirty="0"/>
              <a:t>Date</a:t>
            </a:r>
          </a:p>
          <a:p>
            <a:pPr marL="514350" indent="-514350">
              <a:buFont typeface="+mj-lt"/>
              <a:buAutoNum type="alphaLcParenR"/>
            </a:pPr>
            <a:r>
              <a:rPr lang="pt-BR" sz="1400" dirty="0"/>
              <a:t>Fazer a previsão do preço (</a:t>
            </a:r>
            <a:r>
              <a:rPr lang="pt-BR" sz="1400" dirty="0" err="1"/>
              <a:t>Price</a:t>
            </a:r>
            <a:r>
              <a:rPr lang="pt-BR" sz="1400" dirty="0"/>
              <a:t>) de um imóvel, tendo o notebook </a:t>
            </a:r>
            <a:r>
              <a:rPr lang="pt-BR" sz="1400" dirty="0" err="1"/>
              <a:t>RegressaoLinearMultiplaMelhoresVariaveis</a:t>
            </a:r>
            <a:r>
              <a:rPr lang="pt-BR" sz="1400" dirty="0"/>
              <a:t> como modelo, </a:t>
            </a:r>
            <a:r>
              <a:rPr lang="pt-BR" sz="1400" b="1" dirty="0"/>
              <a:t>usando as 5 melhores variáveis</a:t>
            </a:r>
            <a:r>
              <a:rPr lang="pt-BR" sz="1400" dirty="0"/>
              <a:t>, </a:t>
            </a:r>
            <a:r>
              <a:rPr lang="pt-BR" sz="1400" u="sng" dirty="0"/>
              <a:t>menos</a:t>
            </a:r>
            <a:r>
              <a:rPr lang="pt-BR" sz="1400" dirty="0"/>
              <a:t>:</a:t>
            </a:r>
          </a:p>
          <a:p>
            <a:pPr marL="914400" lvl="1" indent="-514350">
              <a:buFont typeface="Arial" panose="020B0604020202020204" pitchFamily="34" charset="0"/>
              <a:buChar char="•"/>
            </a:pPr>
            <a:r>
              <a:rPr lang="pt-BR" sz="1200" dirty="0"/>
              <a:t>Id</a:t>
            </a:r>
          </a:p>
          <a:p>
            <a:pPr marL="914400" lvl="1" indent="-514350">
              <a:buFont typeface="Arial" panose="020B0604020202020204" pitchFamily="34" charset="0"/>
              <a:buChar char="•"/>
            </a:pPr>
            <a:r>
              <a:rPr lang="pt-BR" sz="1200" dirty="0" err="1"/>
              <a:t>Zipcode</a:t>
            </a:r>
            <a:endParaRPr lang="pt-BR" sz="1200" dirty="0"/>
          </a:p>
          <a:p>
            <a:pPr marL="914400" lvl="1" indent="-514350">
              <a:buFont typeface="Arial" panose="020B0604020202020204" pitchFamily="34" charset="0"/>
              <a:buChar char="•"/>
            </a:pPr>
            <a:r>
              <a:rPr lang="pt-BR" sz="1200" dirty="0" err="1"/>
              <a:t>Lat</a:t>
            </a:r>
            <a:endParaRPr lang="pt-BR" sz="1200" dirty="0"/>
          </a:p>
          <a:p>
            <a:pPr marL="914400" lvl="1" indent="-514350">
              <a:buFont typeface="Arial" panose="020B0604020202020204" pitchFamily="34" charset="0"/>
              <a:buChar char="•"/>
            </a:pPr>
            <a:r>
              <a:rPr lang="pt-BR" sz="1200" dirty="0" err="1"/>
              <a:t>Long</a:t>
            </a:r>
            <a:endParaRPr lang="pt-BR" sz="1200" dirty="0"/>
          </a:p>
          <a:p>
            <a:pPr marL="914400" lvl="1" indent="-514350">
              <a:buFont typeface="Arial" panose="020B0604020202020204" pitchFamily="34" charset="0"/>
              <a:buChar char="•"/>
            </a:pPr>
            <a:r>
              <a:rPr lang="pt-BR" sz="1200" dirty="0"/>
              <a:t>Date</a:t>
            </a:r>
            <a:endParaRPr lang="pt-BR" sz="1600" dirty="0"/>
          </a:p>
          <a:p>
            <a:pPr marL="914400" lvl="1" indent="-514350">
              <a:buFont typeface="Arial" panose="020B0604020202020204" pitchFamily="34" charset="0"/>
              <a:buChar char="•"/>
            </a:pPr>
            <a:endParaRPr lang="pt-BR" sz="2000" dirty="0"/>
          </a:p>
          <a:p>
            <a:pPr marL="914400" lvl="1" indent="-514350">
              <a:buFont typeface="Arial" panose="020B0604020202020204" pitchFamily="34" charset="0"/>
              <a:buChar char="•"/>
            </a:pPr>
            <a:endParaRPr lang="pt-BR" sz="2000" dirty="0"/>
          </a:p>
        </p:txBody>
      </p:sp>
      <p:sp>
        <p:nvSpPr>
          <p:cNvPr id="4" name="Slide Number Placeholder 3">
            <a:extLst>
              <a:ext uri="{FF2B5EF4-FFF2-40B4-BE49-F238E27FC236}">
                <a16:creationId xmlns:a16="http://schemas.microsoft.com/office/drawing/2014/main" id="{1B06C8DC-9446-E548-877F-F065D22CE3FE}"/>
              </a:ext>
            </a:extLst>
          </p:cNvPr>
          <p:cNvSpPr>
            <a:spLocks noGrp="1"/>
          </p:cNvSpPr>
          <p:nvPr>
            <p:ph type="sldNum" idx="10"/>
          </p:nvPr>
        </p:nvSpPr>
        <p:spPr/>
        <p:txBody>
          <a:bodyPr/>
          <a:lstStyle/>
          <a:p>
            <a:pPr>
              <a:defRPr/>
            </a:pPr>
            <a:fld id="{FFA3CA4D-AA67-441D-99E6-70789FB05577}" type="slidenum">
              <a:rPr lang="pt-BR" smtClean="0"/>
              <a:pPr>
                <a:defRPr/>
              </a:pPr>
              <a:t>23</a:t>
            </a:fld>
            <a:endParaRPr lang="pt-BR"/>
          </a:p>
        </p:txBody>
      </p:sp>
    </p:spTree>
    <p:extLst>
      <p:ext uri="{BB962C8B-B14F-4D97-AF65-F5344CB8AC3E}">
        <p14:creationId xmlns:p14="http://schemas.microsoft.com/office/powerpoint/2010/main" val="5035980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04755-A802-A94A-9FE5-6D8181AA9299}"/>
              </a:ext>
            </a:extLst>
          </p:cNvPr>
          <p:cNvSpPr>
            <a:spLocks noGrp="1"/>
          </p:cNvSpPr>
          <p:nvPr>
            <p:ph type="title"/>
          </p:nvPr>
        </p:nvSpPr>
        <p:spPr/>
        <p:txBody>
          <a:bodyPr/>
          <a:lstStyle/>
          <a:p>
            <a:r>
              <a:rPr lang="pt-BR" dirty="0"/>
              <a:t>Exercício 2 – </a:t>
            </a:r>
            <a:r>
              <a:rPr lang="pt-BR" dirty="0" err="1"/>
              <a:t>Machine</a:t>
            </a:r>
            <a:r>
              <a:rPr lang="pt-BR" dirty="0"/>
              <a:t> Learning</a:t>
            </a:r>
          </a:p>
        </p:txBody>
      </p:sp>
      <p:sp>
        <p:nvSpPr>
          <p:cNvPr id="3" name="Content Placeholder 2">
            <a:extLst>
              <a:ext uri="{FF2B5EF4-FFF2-40B4-BE49-F238E27FC236}">
                <a16:creationId xmlns:a16="http://schemas.microsoft.com/office/drawing/2014/main" id="{90017665-EE23-694A-887C-08BC1F86A8D6}"/>
              </a:ext>
            </a:extLst>
          </p:cNvPr>
          <p:cNvSpPr>
            <a:spLocks noGrp="1"/>
          </p:cNvSpPr>
          <p:nvPr>
            <p:ph idx="1"/>
          </p:nvPr>
        </p:nvSpPr>
        <p:spPr/>
        <p:txBody>
          <a:bodyPr/>
          <a:lstStyle/>
          <a:p>
            <a:pPr marL="457200" indent="-457200">
              <a:buFont typeface="Arial" panose="020B0604020202020204" pitchFamily="34" charset="0"/>
              <a:buChar char="•"/>
            </a:pPr>
            <a:r>
              <a:rPr lang="pt-BR" dirty="0" err="1"/>
              <a:t>Dataset</a:t>
            </a:r>
            <a:r>
              <a:rPr lang="pt-BR" dirty="0"/>
              <a:t> Titanic</a:t>
            </a:r>
          </a:p>
          <a:p>
            <a:pPr marL="857250" lvl="1" indent="-457200">
              <a:buFont typeface="Arial" panose="020B0604020202020204" pitchFamily="34" charset="0"/>
              <a:buChar char="•"/>
            </a:pPr>
            <a:r>
              <a:rPr lang="pt-BR" dirty="0"/>
              <a:t>Está no </a:t>
            </a:r>
            <a:r>
              <a:rPr lang="pt-BR" dirty="0" err="1"/>
              <a:t>Tidia</a:t>
            </a:r>
            <a:r>
              <a:rPr lang="pt-BR" dirty="0"/>
              <a:t> – (Pasta Aula 5 – Parte Prática)</a:t>
            </a:r>
          </a:p>
          <a:p>
            <a:pPr marL="857250" lvl="1" indent="-457200">
              <a:buFont typeface="Arial" panose="020B0604020202020204" pitchFamily="34" charset="0"/>
              <a:buChar char="•"/>
            </a:pPr>
            <a:r>
              <a:rPr lang="pt-BR" dirty="0"/>
              <a:t>Descrição (</a:t>
            </a:r>
            <a:r>
              <a:rPr lang="pt-BR" dirty="0" err="1"/>
              <a:t>Metadados</a:t>
            </a:r>
            <a:r>
              <a:rPr lang="pt-BR" dirty="0"/>
              <a:t>)</a:t>
            </a:r>
          </a:p>
          <a:p>
            <a:pPr lvl="2">
              <a:buFont typeface="Arial" panose="020B0604020202020204" pitchFamily="34" charset="0"/>
              <a:buChar char="•"/>
            </a:pPr>
            <a:r>
              <a:rPr lang="en-US" sz="1200" dirty="0" err="1"/>
              <a:t>PassengerId</a:t>
            </a:r>
            <a:r>
              <a:rPr lang="en-US" sz="1200" dirty="0"/>
              <a:t>: Unique ID of the passenger</a:t>
            </a:r>
          </a:p>
          <a:p>
            <a:pPr lvl="2">
              <a:buFont typeface="Arial" panose="020B0604020202020204" pitchFamily="34" charset="0"/>
              <a:buChar char="•"/>
            </a:pPr>
            <a:r>
              <a:rPr lang="en-US" sz="1200" dirty="0"/>
              <a:t>Survived: Survived (1) or died (0)</a:t>
            </a:r>
          </a:p>
          <a:p>
            <a:pPr lvl="2">
              <a:buFont typeface="Arial" panose="020B0604020202020204" pitchFamily="34" charset="0"/>
              <a:buChar char="•"/>
            </a:pPr>
            <a:r>
              <a:rPr lang="en-US" sz="1200" dirty="0" err="1"/>
              <a:t>Pclass</a:t>
            </a:r>
            <a:r>
              <a:rPr lang="en-US" sz="1200" dirty="0"/>
              <a:t>: Passenger's class (1st, 2nd, or 3rd) – 1 (</a:t>
            </a:r>
            <a:r>
              <a:rPr lang="en-US" sz="1200" dirty="0" err="1"/>
              <a:t>alta</a:t>
            </a:r>
            <a:r>
              <a:rPr lang="en-US" sz="1200" dirty="0"/>
              <a:t>), 2 (media), 3 (</a:t>
            </a:r>
            <a:r>
              <a:rPr lang="en-US" sz="1200" dirty="0" err="1"/>
              <a:t>baixa</a:t>
            </a:r>
            <a:r>
              <a:rPr lang="en-US" sz="1200" dirty="0"/>
              <a:t>)</a:t>
            </a:r>
          </a:p>
          <a:p>
            <a:pPr lvl="2">
              <a:buFont typeface="Arial" panose="020B0604020202020204" pitchFamily="34" charset="0"/>
              <a:buChar char="•"/>
            </a:pPr>
            <a:r>
              <a:rPr lang="en-US" sz="1200" dirty="0"/>
              <a:t>Name: Passenger's name</a:t>
            </a:r>
          </a:p>
          <a:p>
            <a:pPr lvl="2">
              <a:buFont typeface="Arial" panose="020B0604020202020204" pitchFamily="34" charset="0"/>
              <a:buChar char="•"/>
            </a:pPr>
            <a:r>
              <a:rPr lang="en-US" sz="1200" dirty="0"/>
              <a:t>Sex: Passenger's sex (male or female)</a:t>
            </a:r>
          </a:p>
          <a:p>
            <a:pPr lvl="2">
              <a:buFont typeface="Arial" panose="020B0604020202020204" pitchFamily="34" charset="0"/>
              <a:buChar char="•"/>
            </a:pPr>
            <a:r>
              <a:rPr lang="en-US" sz="1200" dirty="0"/>
              <a:t>Age: Passenger's age</a:t>
            </a:r>
          </a:p>
          <a:p>
            <a:pPr lvl="2">
              <a:buFont typeface="Arial" panose="020B0604020202020204" pitchFamily="34" charset="0"/>
              <a:buChar char="•"/>
            </a:pPr>
            <a:r>
              <a:rPr lang="en-US" sz="1200" dirty="0" err="1"/>
              <a:t>SibSp</a:t>
            </a:r>
            <a:r>
              <a:rPr lang="en-US" sz="1200" dirty="0"/>
              <a:t>: Number of siblings/spouses aboard the Titanic</a:t>
            </a:r>
          </a:p>
          <a:p>
            <a:pPr lvl="2">
              <a:buFont typeface="Arial" panose="020B0604020202020204" pitchFamily="34" charset="0"/>
              <a:buChar char="•"/>
            </a:pPr>
            <a:r>
              <a:rPr lang="en-US" sz="1200" dirty="0"/>
              <a:t>Parch: Number of parents/children aboard the Titanic</a:t>
            </a:r>
          </a:p>
          <a:p>
            <a:pPr lvl="2">
              <a:buFont typeface="Arial" panose="020B0604020202020204" pitchFamily="34" charset="0"/>
              <a:buChar char="•"/>
            </a:pPr>
            <a:r>
              <a:rPr lang="en-US" sz="1200" dirty="0"/>
              <a:t>Ticket: Ticket number</a:t>
            </a:r>
          </a:p>
          <a:p>
            <a:pPr lvl="2">
              <a:buFont typeface="Arial" panose="020B0604020202020204" pitchFamily="34" charset="0"/>
              <a:buChar char="•"/>
            </a:pPr>
            <a:r>
              <a:rPr lang="en-US" sz="1200" dirty="0"/>
              <a:t>Fare: Fare paid for ticket</a:t>
            </a:r>
          </a:p>
          <a:p>
            <a:pPr lvl="2">
              <a:buFont typeface="Arial" panose="020B0604020202020204" pitchFamily="34" charset="0"/>
              <a:buChar char="•"/>
            </a:pPr>
            <a:r>
              <a:rPr lang="en-US" sz="1200" dirty="0"/>
              <a:t>Cabin: Cabin number</a:t>
            </a:r>
          </a:p>
          <a:p>
            <a:pPr lvl="2">
              <a:buFont typeface="Arial" panose="020B0604020202020204" pitchFamily="34" charset="0"/>
              <a:buChar char="•"/>
            </a:pPr>
            <a:r>
              <a:rPr lang="en-US" sz="1200" dirty="0"/>
              <a:t>Embarked: Where the passenger got on the ship (C - Cherbourg, S - Southampton, Q = Queenstown)</a:t>
            </a:r>
          </a:p>
          <a:p>
            <a:pPr marL="857250" lvl="1" indent="-457200">
              <a:buFont typeface="Arial" panose="020B0604020202020204" pitchFamily="34" charset="0"/>
              <a:buChar char="•"/>
            </a:pPr>
            <a:endParaRPr lang="pt-BR" dirty="0"/>
          </a:p>
          <a:p>
            <a:pPr marL="400050" lvl="1" indent="0"/>
            <a:endParaRPr lang="pt-BR" dirty="0"/>
          </a:p>
          <a:p>
            <a:pPr marL="400050" lvl="1" indent="0"/>
            <a:endParaRPr lang="pt-BR" dirty="0"/>
          </a:p>
          <a:p>
            <a:pPr marL="857250" lvl="1" indent="-457200">
              <a:buFont typeface="Arial" panose="020B0604020202020204" pitchFamily="34" charset="0"/>
              <a:buChar char="•"/>
            </a:pPr>
            <a:endParaRPr lang="pt-BR" dirty="0"/>
          </a:p>
        </p:txBody>
      </p:sp>
      <p:sp>
        <p:nvSpPr>
          <p:cNvPr id="4" name="Slide Number Placeholder 3">
            <a:extLst>
              <a:ext uri="{FF2B5EF4-FFF2-40B4-BE49-F238E27FC236}">
                <a16:creationId xmlns:a16="http://schemas.microsoft.com/office/drawing/2014/main" id="{D852A9D8-DE75-FE4D-881A-515419F8A007}"/>
              </a:ext>
            </a:extLst>
          </p:cNvPr>
          <p:cNvSpPr>
            <a:spLocks noGrp="1"/>
          </p:cNvSpPr>
          <p:nvPr>
            <p:ph type="sldNum" idx="10"/>
          </p:nvPr>
        </p:nvSpPr>
        <p:spPr/>
        <p:txBody>
          <a:bodyPr/>
          <a:lstStyle/>
          <a:p>
            <a:pPr>
              <a:defRPr/>
            </a:pPr>
            <a:fld id="{FFA3CA4D-AA67-441D-99E6-70789FB05577}" type="slidenum">
              <a:rPr lang="pt-BR" smtClean="0"/>
              <a:pPr>
                <a:defRPr/>
              </a:pPr>
              <a:t>24</a:t>
            </a:fld>
            <a:endParaRPr lang="pt-BR"/>
          </a:p>
        </p:txBody>
      </p:sp>
    </p:spTree>
    <p:extLst>
      <p:ext uri="{BB962C8B-B14F-4D97-AF65-F5344CB8AC3E}">
        <p14:creationId xmlns:p14="http://schemas.microsoft.com/office/powerpoint/2010/main" val="12169378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386E2-223D-1D48-8606-69E9C15E3F63}"/>
              </a:ext>
            </a:extLst>
          </p:cNvPr>
          <p:cNvSpPr>
            <a:spLocks noGrp="1"/>
          </p:cNvSpPr>
          <p:nvPr>
            <p:ph type="title"/>
          </p:nvPr>
        </p:nvSpPr>
        <p:spPr/>
        <p:txBody>
          <a:bodyPr/>
          <a:lstStyle/>
          <a:p>
            <a:r>
              <a:rPr lang="pt-BR" dirty="0"/>
              <a:t>Exercício 2 - KNN</a:t>
            </a:r>
          </a:p>
        </p:txBody>
      </p:sp>
      <p:sp>
        <p:nvSpPr>
          <p:cNvPr id="3" name="Content Placeholder 2">
            <a:extLst>
              <a:ext uri="{FF2B5EF4-FFF2-40B4-BE49-F238E27FC236}">
                <a16:creationId xmlns:a16="http://schemas.microsoft.com/office/drawing/2014/main" id="{79847896-777E-E945-B007-BACDCAF32A86}"/>
              </a:ext>
            </a:extLst>
          </p:cNvPr>
          <p:cNvSpPr>
            <a:spLocks noGrp="1"/>
          </p:cNvSpPr>
          <p:nvPr>
            <p:ph idx="1"/>
          </p:nvPr>
        </p:nvSpPr>
        <p:spPr/>
        <p:txBody>
          <a:bodyPr/>
          <a:lstStyle/>
          <a:p>
            <a:pPr marL="514350" indent="-514350">
              <a:buFont typeface="+mj-lt"/>
              <a:buAutoNum type="alphaLcParenR"/>
            </a:pPr>
            <a:r>
              <a:rPr lang="pt-BR" sz="2400" dirty="0"/>
              <a:t>Fazer a previsão se o passageiro sobreviveu ou não, usando o algoritmo KNN, baseado nas seguintes variáveis </a:t>
            </a:r>
            <a:r>
              <a:rPr lang="pt-BR" sz="2400" dirty="0" err="1"/>
              <a:t>preditoras</a:t>
            </a:r>
            <a:r>
              <a:rPr lang="pt-BR" sz="2400" dirty="0"/>
              <a:t>:</a:t>
            </a:r>
          </a:p>
          <a:p>
            <a:pPr marL="1314450" lvl="2" indent="-514350">
              <a:buFont typeface="Arial" panose="020B0604020202020204" pitchFamily="34" charset="0"/>
              <a:buChar char="•"/>
            </a:pPr>
            <a:r>
              <a:rPr lang="pt-BR" sz="1800" dirty="0"/>
              <a:t>Idade</a:t>
            </a:r>
          </a:p>
          <a:p>
            <a:pPr marL="1314450" lvl="2" indent="-514350">
              <a:buFont typeface="Arial" panose="020B0604020202020204" pitchFamily="34" charset="0"/>
              <a:buChar char="•"/>
            </a:pPr>
            <a:r>
              <a:rPr lang="pt-BR" sz="1800" dirty="0" err="1"/>
              <a:t>Pclass</a:t>
            </a:r>
            <a:endParaRPr lang="pt-BR" sz="1800" dirty="0"/>
          </a:p>
          <a:p>
            <a:pPr marL="1314450" lvl="2" indent="-514350">
              <a:buFont typeface="Arial" panose="020B0604020202020204" pitchFamily="34" charset="0"/>
              <a:buChar char="•"/>
            </a:pPr>
            <a:r>
              <a:rPr lang="pt-BR" sz="1800" dirty="0"/>
              <a:t>Sex</a:t>
            </a:r>
          </a:p>
          <a:p>
            <a:pPr marL="514350" indent="-514350">
              <a:buFont typeface="+mj-lt"/>
              <a:buAutoNum type="alphaLcParenR"/>
            </a:pPr>
            <a:r>
              <a:rPr lang="pt-BR" sz="2400" dirty="0"/>
              <a:t>Dicas</a:t>
            </a:r>
          </a:p>
          <a:p>
            <a:pPr marL="1314450" lvl="2" indent="-514350">
              <a:buFont typeface="Arial" panose="020B0604020202020204" pitchFamily="34" charset="0"/>
              <a:buChar char="•"/>
            </a:pPr>
            <a:r>
              <a:rPr lang="pt-BR" sz="1600" dirty="0"/>
              <a:t>Usar o notebook exemplo como modelo (KNN)</a:t>
            </a:r>
          </a:p>
          <a:p>
            <a:pPr marL="1314450" lvl="2" indent="-514350">
              <a:buFont typeface="Arial" panose="020B0604020202020204" pitchFamily="34" charset="0"/>
              <a:buChar char="•"/>
            </a:pPr>
            <a:r>
              <a:rPr lang="pt-BR" sz="1600" dirty="0"/>
              <a:t>Converter a variável Sex para numérica usando </a:t>
            </a:r>
            <a:r>
              <a:rPr lang="pt-BR" sz="1600" dirty="0" err="1"/>
              <a:t>LabelEncoder</a:t>
            </a:r>
            <a:endParaRPr lang="pt-BR" sz="1600" dirty="0"/>
          </a:p>
          <a:p>
            <a:pPr marL="1314450" lvl="2" indent="-514350">
              <a:buFont typeface="Arial" panose="020B0604020202020204" pitchFamily="34" charset="0"/>
              <a:buChar char="•"/>
            </a:pPr>
            <a:r>
              <a:rPr lang="pt-BR" sz="1600" dirty="0"/>
              <a:t>Usar o </a:t>
            </a:r>
            <a:r>
              <a:rPr lang="pt-BR" sz="1600" dirty="0" err="1"/>
              <a:t>StandardScaler</a:t>
            </a:r>
            <a:r>
              <a:rPr lang="pt-BR" sz="1600" dirty="0"/>
              <a:t> para normalizar os dados</a:t>
            </a:r>
          </a:p>
        </p:txBody>
      </p:sp>
      <p:sp>
        <p:nvSpPr>
          <p:cNvPr id="4" name="Slide Number Placeholder 3">
            <a:extLst>
              <a:ext uri="{FF2B5EF4-FFF2-40B4-BE49-F238E27FC236}">
                <a16:creationId xmlns:a16="http://schemas.microsoft.com/office/drawing/2014/main" id="{1B06C8DC-9446-E548-877F-F065D22CE3FE}"/>
              </a:ext>
            </a:extLst>
          </p:cNvPr>
          <p:cNvSpPr>
            <a:spLocks noGrp="1"/>
          </p:cNvSpPr>
          <p:nvPr>
            <p:ph type="sldNum" idx="10"/>
          </p:nvPr>
        </p:nvSpPr>
        <p:spPr/>
        <p:txBody>
          <a:bodyPr/>
          <a:lstStyle/>
          <a:p>
            <a:pPr>
              <a:defRPr/>
            </a:pPr>
            <a:fld id="{FFA3CA4D-AA67-441D-99E6-70789FB05577}" type="slidenum">
              <a:rPr lang="pt-BR" smtClean="0"/>
              <a:pPr>
                <a:defRPr/>
              </a:pPr>
              <a:t>25</a:t>
            </a:fld>
            <a:endParaRPr lang="pt-BR"/>
          </a:p>
        </p:txBody>
      </p:sp>
    </p:spTree>
    <p:extLst>
      <p:ext uri="{BB962C8B-B14F-4D97-AF65-F5344CB8AC3E}">
        <p14:creationId xmlns:p14="http://schemas.microsoft.com/office/powerpoint/2010/main" val="35163691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ext Box 1"/>
          <p:cNvSpPr txBox="1">
            <a:spLocks noChangeArrowheads="1"/>
          </p:cNvSpPr>
          <p:nvPr/>
        </p:nvSpPr>
        <p:spPr bwMode="auto">
          <a:xfrm>
            <a:off x="755650" y="1700213"/>
            <a:ext cx="8064500" cy="5953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marL="341313" indent="-341313"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1pPr>
            <a:lvl2pPr marL="741363" indent="-284163"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2pPr>
            <a:lvl3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3pPr>
            <a:lvl4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4pPr>
            <a:lvl5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Calibri" charset="0"/>
                <a:ea typeface="MS PGothic" charset="0"/>
                <a:cs typeface="MS PGothic" charset="0"/>
              </a:defRPr>
            </a:lvl9pPr>
          </a:lstStyle>
          <a:p>
            <a:pPr lvl="1" eaLnBrk="1" hangingPunct="1">
              <a:spcBef>
                <a:spcPts val="700"/>
              </a:spcBef>
              <a:buClr>
                <a:srgbClr val="990000"/>
              </a:buClr>
              <a:buSzPct val="50000"/>
              <a:buFont typeface="Arial" charset="0"/>
              <a:buNone/>
            </a:pPr>
            <a:endParaRPr lang="en-US" sz="2800">
              <a:solidFill>
                <a:srgbClr val="7F7F7F"/>
              </a:solidFill>
              <a:latin typeface="Arial" charset="0"/>
            </a:endParaRPr>
          </a:p>
          <a:p>
            <a:pPr lvl="2" eaLnBrk="1" hangingPunct="1">
              <a:spcBef>
                <a:spcPts val="600"/>
              </a:spcBef>
              <a:buClrTx/>
              <a:buSzPct val="45000"/>
              <a:buFontTx/>
              <a:buNone/>
            </a:pPr>
            <a:endParaRPr lang="en-US">
              <a:solidFill>
                <a:srgbClr val="404040"/>
              </a:solidFill>
              <a:latin typeface="Arial" charset="0"/>
            </a:endParaRPr>
          </a:p>
          <a:p>
            <a:pPr lvl="2" eaLnBrk="1" hangingPunct="1">
              <a:spcBef>
                <a:spcPts val="600"/>
              </a:spcBef>
              <a:buClr>
                <a:srgbClr val="990000"/>
              </a:buClr>
              <a:buSzPct val="45000"/>
              <a:buFont typeface="Arial" charset="0"/>
              <a:buNone/>
            </a:pPr>
            <a:endParaRPr lang="en-US">
              <a:solidFill>
                <a:srgbClr val="404040"/>
              </a:solidFill>
              <a:latin typeface="Arial" charset="0"/>
            </a:endParaRPr>
          </a:p>
          <a:p>
            <a:pPr eaLnBrk="1" hangingPunct="1">
              <a:spcBef>
                <a:spcPts val="800"/>
              </a:spcBef>
              <a:buClr>
                <a:srgbClr val="990000"/>
              </a:buClr>
              <a:buSzPct val="55000"/>
              <a:buFont typeface="Arial" charset="0"/>
              <a:buNone/>
            </a:pPr>
            <a:endParaRPr lang="en-US" sz="3200">
              <a:solidFill>
                <a:srgbClr val="404040"/>
              </a:solidFill>
              <a:latin typeface="Arial" charset="0"/>
            </a:endParaRPr>
          </a:p>
        </p:txBody>
      </p:sp>
      <p:sp>
        <p:nvSpPr>
          <p:cNvPr id="152579" name="Text Box 2"/>
          <p:cNvSpPr txBox="1">
            <a:spLocks noChangeArrowheads="1"/>
          </p:cNvSpPr>
          <p:nvPr/>
        </p:nvSpPr>
        <p:spPr bwMode="auto">
          <a:xfrm>
            <a:off x="6707188" y="6453188"/>
            <a:ext cx="2133600" cy="268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1pPr>
            <a:lvl2pPr marL="37931725" indent="-37474525"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9pPr>
          </a:lstStyle>
          <a:p>
            <a:pPr algn="r" eaLnBrk="1" hangingPunct="1">
              <a:buClrTx/>
              <a:buFontTx/>
              <a:buNone/>
            </a:pPr>
            <a:fld id="{F3243A0D-D160-3D41-851D-51DAE7E17DA8}" type="slidenum">
              <a:rPr lang="pt-BR" sz="1400">
                <a:solidFill>
                  <a:srgbClr val="898989"/>
                </a:solidFill>
                <a:latin typeface="Arial" charset="0"/>
              </a:rPr>
              <a:pPr algn="r" eaLnBrk="1" hangingPunct="1">
                <a:buClrTx/>
                <a:buFontTx/>
                <a:buNone/>
              </a:pPr>
              <a:t>26</a:t>
            </a:fld>
            <a:endParaRPr lang="pt-BR" sz="1400">
              <a:solidFill>
                <a:srgbClr val="898989"/>
              </a:solidFill>
              <a:latin typeface="Arial" charset="0"/>
            </a:endParaRPr>
          </a:p>
        </p:txBody>
      </p:sp>
      <p:sp>
        <p:nvSpPr>
          <p:cNvPr id="152580" name="Text Box 3"/>
          <p:cNvSpPr txBox="1">
            <a:spLocks noChangeArrowheads="1"/>
          </p:cNvSpPr>
          <p:nvPr/>
        </p:nvSpPr>
        <p:spPr bwMode="auto">
          <a:xfrm>
            <a:off x="755650" y="765175"/>
            <a:ext cx="8064500" cy="792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1pPr>
            <a:lvl2pPr marL="37931725" indent="-37474525"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Calibri" charset="0"/>
                <a:ea typeface="MS PGothic" charset="0"/>
                <a:cs typeface="MS PGothic" charset="0"/>
              </a:defRPr>
            </a:lvl9pPr>
          </a:lstStyle>
          <a:p>
            <a:pPr eaLnBrk="1" hangingPunct="1">
              <a:buClrTx/>
              <a:buFontTx/>
              <a:buNone/>
            </a:pPr>
            <a:r>
              <a:rPr lang="en-US" sz="3200" b="1" dirty="0" err="1">
                <a:solidFill>
                  <a:srgbClr val="7F7F4C"/>
                </a:solidFill>
                <a:latin typeface="Arial" charset="0"/>
              </a:rPr>
              <a:t>Perguntas</a:t>
            </a:r>
            <a:r>
              <a:rPr lang="en-US" sz="3200" b="1" dirty="0">
                <a:solidFill>
                  <a:srgbClr val="7F7F4C"/>
                </a:solidFill>
                <a:latin typeface="Arial" charset="0"/>
              </a:rPr>
              <a:t>?</a:t>
            </a:r>
          </a:p>
        </p:txBody>
      </p:sp>
      <p:sp>
        <p:nvSpPr>
          <p:cNvPr id="152581" name="Espaço Reservado para Número de Slide 4"/>
          <p:cNvSpPr>
            <a:spLocks noGrp="1"/>
          </p:cNvSpPr>
          <p:nvPr>
            <p:ph type="sldNum"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2400">
                <a:solidFill>
                  <a:schemeClr val="bg1"/>
                </a:solidFill>
                <a:latin typeface="Calibri" charset="0"/>
                <a:ea typeface="MS PGothic" charset="0"/>
                <a:cs typeface="MS PGothic" charset="0"/>
              </a:defRPr>
            </a:lvl1pPr>
            <a:lvl2pPr marL="37931725" indent="-37474525" eaLnBrk="0" hangingPunct="0">
              <a:defRPr sz="2400">
                <a:solidFill>
                  <a:schemeClr val="bg1"/>
                </a:solidFill>
                <a:latin typeface="Calibri" charset="0"/>
                <a:ea typeface="MS PGothic" charset="0"/>
                <a:cs typeface="MS PGothic" charset="0"/>
              </a:defRPr>
            </a:lvl2pPr>
            <a:lvl3pPr eaLnBrk="0" hangingPunct="0">
              <a:defRPr sz="2400">
                <a:solidFill>
                  <a:schemeClr val="bg1"/>
                </a:solidFill>
                <a:latin typeface="Calibri" charset="0"/>
                <a:ea typeface="MS PGothic" charset="0"/>
                <a:cs typeface="MS PGothic" charset="0"/>
              </a:defRPr>
            </a:lvl3pPr>
            <a:lvl4pPr eaLnBrk="0" hangingPunct="0">
              <a:defRPr sz="2400">
                <a:solidFill>
                  <a:schemeClr val="bg1"/>
                </a:solidFill>
                <a:latin typeface="Calibri" charset="0"/>
                <a:ea typeface="MS PGothic" charset="0"/>
                <a:cs typeface="MS PGothic" charset="0"/>
              </a:defRPr>
            </a:lvl4pPr>
            <a:lvl5pPr eaLnBrk="0" hangingPunct="0">
              <a:defRPr sz="2400">
                <a:solidFill>
                  <a:schemeClr val="bg1"/>
                </a:solidFill>
                <a:latin typeface="Calibri" charset="0"/>
                <a:ea typeface="MS PGothic" charset="0"/>
                <a:cs typeface="MS PGothic" charset="0"/>
              </a:defRPr>
            </a:lvl5pPr>
            <a:lvl6pPr marL="457200" eaLnBrk="0" fontAlgn="base" hangingPunct="0">
              <a:spcBef>
                <a:spcPct val="0"/>
              </a:spcBef>
              <a:spcAft>
                <a:spcPct val="0"/>
              </a:spcAft>
              <a:defRPr sz="2400">
                <a:solidFill>
                  <a:schemeClr val="bg1"/>
                </a:solidFill>
                <a:latin typeface="Calibri" charset="0"/>
                <a:ea typeface="MS PGothic" charset="0"/>
                <a:cs typeface="MS PGothic" charset="0"/>
              </a:defRPr>
            </a:lvl6pPr>
            <a:lvl7pPr marL="914400" eaLnBrk="0" fontAlgn="base" hangingPunct="0">
              <a:spcBef>
                <a:spcPct val="0"/>
              </a:spcBef>
              <a:spcAft>
                <a:spcPct val="0"/>
              </a:spcAft>
              <a:defRPr sz="2400">
                <a:solidFill>
                  <a:schemeClr val="bg1"/>
                </a:solidFill>
                <a:latin typeface="Calibri" charset="0"/>
                <a:ea typeface="MS PGothic" charset="0"/>
                <a:cs typeface="MS PGothic" charset="0"/>
              </a:defRPr>
            </a:lvl7pPr>
            <a:lvl8pPr marL="1371600" eaLnBrk="0" fontAlgn="base" hangingPunct="0">
              <a:spcBef>
                <a:spcPct val="0"/>
              </a:spcBef>
              <a:spcAft>
                <a:spcPct val="0"/>
              </a:spcAft>
              <a:defRPr sz="2400">
                <a:solidFill>
                  <a:schemeClr val="bg1"/>
                </a:solidFill>
                <a:latin typeface="Calibri" charset="0"/>
                <a:ea typeface="MS PGothic" charset="0"/>
                <a:cs typeface="MS PGothic" charset="0"/>
              </a:defRPr>
            </a:lvl8pPr>
            <a:lvl9pPr marL="1828800" eaLnBrk="0" fontAlgn="base" hangingPunct="0">
              <a:spcBef>
                <a:spcPct val="0"/>
              </a:spcBef>
              <a:spcAft>
                <a:spcPct val="0"/>
              </a:spcAft>
              <a:defRPr sz="2400">
                <a:solidFill>
                  <a:schemeClr val="bg1"/>
                </a:solidFill>
                <a:latin typeface="Calibri" charset="0"/>
                <a:ea typeface="MS PGothic" charset="0"/>
                <a:cs typeface="MS PGothic" charset="0"/>
              </a:defRPr>
            </a:lvl9pPr>
          </a:lstStyle>
          <a:p>
            <a:pPr eaLnBrk="1" hangingPunct="1"/>
            <a:fld id="{44521BA4-2927-B741-BCE9-8FB50B8DA788}" type="slidenum">
              <a:rPr lang="pt-BR" sz="1400">
                <a:solidFill>
                  <a:srgbClr val="898989"/>
                </a:solidFill>
                <a:latin typeface="Arial" charset="0"/>
                <a:ea typeface="Microsoft YaHei" charset="0"/>
                <a:cs typeface="Microsoft YaHei" charset="0"/>
              </a:rPr>
              <a:pPr eaLnBrk="1" hangingPunct="1"/>
              <a:t>26</a:t>
            </a:fld>
            <a:endParaRPr lang="pt-BR" sz="1400">
              <a:solidFill>
                <a:srgbClr val="898989"/>
              </a:solidFill>
              <a:latin typeface="Arial" charset="0"/>
              <a:ea typeface="Microsoft YaHei" charset="0"/>
              <a:cs typeface="Microsoft YaHei" charset="0"/>
            </a:endParaRPr>
          </a:p>
        </p:txBody>
      </p:sp>
      <p:pic>
        <p:nvPicPr>
          <p:cNvPr id="7" name="Picture 5"/>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276600" y="2362200"/>
            <a:ext cx="3305175" cy="3295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255468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386E2-223D-1D48-8606-69E9C15E3F63}"/>
              </a:ext>
            </a:extLst>
          </p:cNvPr>
          <p:cNvSpPr>
            <a:spLocks noGrp="1"/>
          </p:cNvSpPr>
          <p:nvPr>
            <p:ph type="title"/>
          </p:nvPr>
        </p:nvSpPr>
        <p:spPr/>
        <p:txBody>
          <a:bodyPr/>
          <a:lstStyle/>
          <a:p>
            <a:r>
              <a:rPr lang="pt-BR" dirty="0"/>
              <a:t>Livros de Referência</a:t>
            </a:r>
          </a:p>
        </p:txBody>
      </p:sp>
      <p:sp>
        <p:nvSpPr>
          <p:cNvPr id="4" name="Slide Number Placeholder 3">
            <a:extLst>
              <a:ext uri="{FF2B5EF4-FFF2-40B4-BE49-F238E27FC236}">
                <a16:creationId xmlns:a16="http://schemas.microsoft.com/office/drawing/2014/main" id="{1B06C8DC-9446-E548-877F-F065D22CE3FE}"/>
              </a:ext>
            </a:extLst>
          </p:cNvPr>
          <p:cNvSpPr>
            <a:spLocks noGrp="1"/>
          </p:cNvSpPr>
          <p:nvPr>
            <p:ph type="sldNum" idx="10"/>
          </p:nvPr>
        </p:nvSpPr>
        <p:spPr/>
        <p:txBody>
          <a:bodyPr/>
          <a:lstStyle/>
          <a:p>
            <a:pPr>
              <a:defRPr/>
            </a:pPr>
            <a:fld id="{FFA3CA4D-AA67-441D-99E6-70789FB05577}" type="slidenum">
              <a:rPr lang="pt-BR" smtClean="0"/>
              <a:pPr>
                <a:defRPr/>
              </a:pPr>
              <a:t>27</a:t>
            </a:fld>
            <a:endParaRPr lang="pt-BR"/>
          </a:p>
        </p:txBody>
      </p:sp>
      <p:pic>
        <p:nvPicPr>
          <p:cNvPr id="3" name="Picture 2">
            <a:extLst>
              <a:ext uri="{FF2B5EF4-FFF2-40B4-BE49-F238E27FC236}">
                <a16:creationId xmlns:a16="http://schemas.microsoft.com/office/drawing/2014/main" id="{0723057D-84C1-DE4B-8CF3-22B68521AE49}"/>
              </a:ext>
            </a:extLst>
          </p:cNvPr>
          <p:cNvPicPr>
            <a:picLocks noChangeAspect="1"/>
          </p:cNvPicPr>
          <p:nvPr/>
        </p:nvPicPr>
        <p:blipFill>
          <a:blip r:embed="rId2"/>
          <a:stretch>
            <a:fillRect/>
          </a:stretch>
        </p:blipFill>
        <p:spPr>
          <a:xfrm>
            <a:off x="1600200" y="1847850"/>
            <a:ext cx="2413000" cy="3162300"/>
          </a:xfrm>
          <a:prstGeom prst="rect">
            <a:avLst/>
          </a:prstGeom>
        </p:spPr>
      </p:pic>
      <p:pic>
        <p:nvPicPr>
          <p:cNvPr id="6" name="Picture 5" descr="A picture containing indoor, piece, black, paper&#10;&#10;Description automatically generated">
            <a:extLst>
              <a:ext uri="{FF2B5EF4-FFF2-40B4-BE49-F238E27FC236}">
                <a16:creationId xmlns:a16="http://schemas.microsoft.com/office/drawing/2014/main" id="{A4AC92D1-63F4-E449-A098-FFE9ED5E69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2694" y="5227815"/>
            <a:ext cx="1148385" cy="1155700"/>
          </a:xfrm>
          <a:prstGeom prst="rect">
            <a:avLst/>
          </a:prstGeom>
        </p:spPr>
      </p:pic>
      <p:pic>
        <p:nvPicPr>
          <p:cNvPr id="7" name="Picture 6">
            <a:extLst>
              <a:ext uri="{FF2B5EF4-FFF2-40B4-BE49-F238E27FC236}">
                <a16:creationId xmlns:a16="http://schemas.microsoft.com/office/drawing/2014/main" id="{DF924721-7BF7-794F-A051-D7FDBC3DE3CD}"/>
              </a:ext>
            </a:extLst>
          </p:cNvPr>
          <p:cNvPicPr>
            <a:picLocks noChangeAspect="1"/>
          </p:cNvPicPr>
          <p:nvPr/>
        </p:nvPicPr>
        <p:blipFill>
          <a:blip r:embed="rId4"/>
          <a:stretch>
            <a:fillRect/>
          </a:stretch>
        </p:blipFill>
        <p:spPr>
          <a:xfrm>
            <a:off x="5355381" y="1837423"/>
            <a:ext cx="2413000" cy="3162300"/>
          </a:xfrm>
          <a:prstGeom prst="rect">
            <a:avLst/>
          </a:prstGeom>
        </p:spPr>
      </p:pic>
      <p:pic>
        <p:nvPicPr>
          <p:cNvPr id="11" name="Picture 10" descr="A picture containing black, white&#10;&#10;Description automatically generated">
            <a:extLst>
              <a:ext uri="{FF2B5EF4-FFF2-40B4-BE49-F238E27FC236}">
                <a16:creationId xmlns:a16="http://schemas.microsoft.com/office/drawing/2014/main" id="{0CBA7F52-8D96-734D-80B2-3C32811334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6477" y="5215783"/>
            <a:ext cx="1170807" cy="1155700"/>
          </a:xfrm>
          <a:prstGeom prst="rect">
            <a:avLst/>
          </a:prstGeom>
        </p:spPr>
      </p:pic>
    </p:spTree>
    <p:extLst>
      <p:ext uri="{BB962C8B-B14F-4D97-AF65-F5344CB8AC3E}">
        <p14:creationId xmlns:p14="http://schemas.microsoft.com/office/powerpoint/2010/main" val="2477823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EAF6C8-B503-3147-8E58-40F3D67F58A6}"/>
              </a:ext>
            </a:extLst>
          </p:cNvPr>
          <p:cNvSpPr>
            <a:spLocks noGrp="1"/>
          </p:cNvSpPr>
          <p:nvPr>
            <p:ph type="sldNum" idx="10"/>
          </p:nvPr>
        </p:nvSpPr>
        <p:spPr/>
        <p:txBody>
          <a:bodyPr/>
          <a:lstStyle/>
          <a:p>
            <a:pPr>
              <a:defRPr/>
            </a:pPr>
            <a:fld id="{FFA3CA4D-AA67-441D-99E6-70789FB05577}" type="slidenum">
              <a:rPr lang="pt-BR" smtClean="0"/>
              <a:pPr>
                <a:defRPr/>
              </a:pPr>
              <a:t>3</a:t>
            </a:fld>
            <a:endParaRPr lang="pt-BR"/>
          </a:p>
        </p:txBody>
      </p:sp>
      <p:sp>
        <p:nvSpPr>
          <p:cNvPr id="6" name="Title 5">
            <a:extLst>
              <a:ext uri="{FF2B5EF4-FFF2-40B4-BE49-F238E27FC236}">
                <a16:creationId xmlns:a16="http://schemas.microsoft.com/office/drawing/2014/main" id="{D1D9ACD1-0B74-9B46-8CCD-32A53DCFF5B9}"/>
              </a:ext>
            </a:extLst>
          </p:cNvPr>
          <p:cNvSpPr>
            <a:spLocks noGrp="1"/>
          </p:cNvSpPr>
          <p:nvPr>
            <p:ph type="title"/>
          </p:nvPr>
        </p:nvSpPr>
        <p:spPr/>
        <p:txBody>
          <a:bodyPr/>
          <a:lstStyle/>
          <a:p>
            <a:r>
              <a:rPr lang="pt-BR" dirty="0"/>
              <a:t>Inteligência Artificial</a:t>
            </a:r>
          </a:p>
        </p:txBody>
      </p:sp>
      <p:sp>
        <p:nvSpPr>
          <p:cNvPr id="9" name="TextBox 8">
            <a:extLst>
              <a:ext uri="{FF2B5EF4-FFF2-40B4-BE49-F238E27FC236}">
                <a16:creationId xmlns:a16="http://schemas.microsoft.com/office/drawing/2014/main" id="{A3626AC9-D153-6A46-81BF-4244A4695E8E}"/>
              </a:ext>
            </a:extLst>
          </p:cNvPr>
          <p:cNvSpPr txBox="1"/>
          <p:nvPr/>
        </p:nvSpPr>
        <p:spPr>
          <a:xfrm>
            <a:off x="1653747" y="1828800"/>
            <a:ext cx="1809812" cy="707886"/>
          </a:xfrm>
          <a:prstGeom prst="rect">
            <a:avLst/>
          </a:prstGeom>
          <a:noFill/>
        </p:spPr>
        <p:txBody>
          <a:bodyPr wrap="square" numCol="1" rtlCol="0" anchor="ctr">
            <a:spAutoFit/>
          </a:bodyPr>
          <a:lstStyle/>
          <a:p>
            <a:pPr algn="dist"/>
            <a:r>
              <a:rPr lang="en-US" sz="4000" dirty="0">
                <a:solidFill>
                  <a:schemeClr val="tx1">
                    <a:lumMod val="75000"/>
                    <a:lumOff val="25000"/>
                  </a:schemeClr>
                </a:solidFill>
              </a:rPr>
              <a:t>SUB</a:t>
            </a:r>
          </a:p>
        </p:txBody>
      </p:sp>
      <p:sp>
        <p:nvSpPr>
          <p:cNvPr id="10" name="TextBox 9">
            <a:extLst>
              <a:ext uri="{FF2B5EF4-FFF2-40B4-BE49-F238E27FC236}">
                <a16:creationId xmlns:a16="http://schemas.microsoft.com/office/drawing/2014/main" id="{00A4FF1B-1D06-8143-96E3-C22152BA9F7D}"/>
              </a:ext>
            </a:extLst>
          </p:cNvPr>
          <p:cNvSpPr txBox="1"/>
          <p:nvPr/>
        </p:nvSpPr>
        <p:spPr>
          <a:xfrm>
            <a:off x="1653747" y="2524782"/>
            <a:ext cx="1809812" cy="523220"/>
          </a:xfrm>
          <a:prstGeom prst="rect">
            <a:avLst/>
          </a:prstGeom>
          <a:noFill/>
        </p:spPr>
        <p:txBody>
          <a:bodyPr wrap="square" numCol="1" rtlCol="0" anchor="ctr">
            <a:spAutoFit/>
          </a:bodyPr>
          <a:lstStyle/>
          <a:p>
            <a:pPr algn="dist"/>
            <a:r>
              <a:rPr lang="en-US" sz="2800" dirty="0">
                <a:solidFill>
                  <a:schemeClr val="tx1">
                    <a:lumMod val="75000"/>
                    <a:lumOff val="25000"/>
                  </a:schemeClr>
                </a:solidFill>
              </a:rPr>
              <a:t>AREAS</a:t>
            </a:r>
          </a:p>
        </p:txBody>
      </p:sp>
      <p:sp>
        <p:nvSpPr>
          <p:cNvPr id="11" name="Rectangle 10">
            <a:extLst>
              <a:ext uri="{FF2B5EF4-FFF2-40B4-BE49-F238E27FC236}">
                <a16:creationId xmlns:a16="http://schemas.microsoft.com/office/drawing/2014/main" id="{AE3A96EB-DB33-E94B-BD91-92E09626B2D8}"/>
              </a:ext>
            </a:extLst>
          </p:cNvPr>
          <p:cNvSpPr/>
          <p:nvPr/>
        </p:nvSpPr>
        <p:spPr>
          <a:xfrm>
            <a:off x="1653748" y="3025924"/>
            <a:ext cx="1809812" cy="4571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solidFill>
                <a:schemeClr val="tx1">
                  <a:lumMod val="75000"/>
                  <a:lumOff val="25000"/>
                </a:schemeClr>
              </a:solidFill>
            </a:endParaRPr>
          </a:p>
        </p:txBody>
      </p:sp>
      <p:pic>
        <p:nvPicPr>
          <p:cNvPr id="12" name="Picture 11">
            <a:extLst>
              <a:ext uri="{FF2B5EF4-FFF2-40B4-BE49-F238E27FC236}">
                <a16:creationId xmlns:a16="http://schemas.microsoft.com/office/drawing/2014/main" id="{3FC5D404-51F0-9A44-A328-42836306EF5E}"/>
              </a:ext>
            </a:extLst>
          </p:cNvPr>
          <p:cNvPicPr>
            <a:picLocks noChangeAspect="1"/>
          </p:cNvPicPr>
          <p:nvPr/>
        </p:nvPicPr>
        <p:blipFill>
          <a:blip r:embed="rId3"/>
          <a:stretch>
            <a:fillRect/>
          </a:stretch>
        </p:blipFill>
        <p:spPr>
          <a:xfrm>
            <a:off x="994268" y="3257202"/>
            <a:ext cx="4926970" cy="3052579"/>
          </a:xfrm>
          <a:prstGeom prst="rect">
            <a:avLst/>
          </a:prstGeom>
        </p:spPr>
      </p:pic>
      <p:pic>
        <p:nvPicPr>
          <p:cNvPr id="13" name="Picture 12">
            <a:extLst>
              <a:ext uri="{FF2B5EF4-FFF2-40B4-BE49-F238E27FC236}">
                <a16:creationId xmlns:a16="http://schemas.microsoft.com/office/drawing/2014/main" id="{3ADD34D1-982B-8A4E-AA54-B5B6144E10C3}"/>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515336" y="1567769"/>
            <a:ext cx="1741798" cy="4866369"/>
          </a:xfrm>
          <a:prstGeom prst="rect">
            <a:avLst/>
          </a:prstGeom>
        </p:spPr>
      </p:pic>
    </p:spTree>
    <p:extLst>
      <p:ext uri="{BB962C8B-B14F-4D97-AF65-F5344CB8AC3E}">
        <p14:creationId xmlns:p14="http://schemas.microsoft.com/office/powerpoint/2010/main" val="3992193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A30DA-9036-B147-9181-0841DC691BA9}"/>
              </a:ext>
            </a:extLst>
          </p:cNvPr>
          <p:cNvSpPr>
            <a:spLocks noGrp="1"/>
          </p:cNvSpPr>
          <p:nvPr>
            <p:ph type="title"/>
          </p:nvPr>
        </p:nvSpPr>
        <p:spPr/>
        <p:txBody>
          <a:bodyPr/>
          <a:lstStyle/>
          <a:p>
            <a:r>
              <a:rPr lang="pt-BR" dirty="0"/>
              <a:t>Aprendizado Supervisionado</a:t>
            </a:r>
          </a:p>
        </p:txBody>
      </p:sp>
      <p:sp>
        <p:nvSpPr>
          <p:cNvPr id="4" name="Slide Number Placeholder 3">
            <a:extLst>
              <a:ext uri="{FF2B5EF4-FFF2-40B4-BE49-F238E27FC236}">
                <a16:creationId xmlns:a16="http://schemas.microsoft.com/office/drawing/2014/main" id="{15142CBE-BB92-594C-99B1-9FD827024515}"/>
              </a:ext>
            </a:extLst>
          </p:cNvPr>
          <p:cNvSpPr>
            <a:spLocks noGrp="1"/>
          </p:cNvSpPr>
          <p:nvPr>
            <p:ph type="sldNum" idx="10"/>
          </p:nvPr>
        </p:nvSpPr>
        <p:spPr/>
        <p:txBody>
          <a:bodyPr/>
          <a:lstStyle/>
          <a:p>
            <a:pPr>
              <a:defRPr/>
            </a:pPr>
            <a:fld id="{FFA3CA4D-AA67-441D-99E6-70789FB05577}" type="slidenum">
              <a:rPr lang="pt-BR" smtClean="0"/>
              <a:pPr>
                <a:defRPr/>
              </a:pPr>
              <a:t>4</a:t>
            </a:fld>
            <a:endParaRPr lang="pt-BR"/>
          </a:p>
        </p:txBody>
      </p:sp>
      <p:sp>
        <p:nvSpPr>
          <p:cNvPr id="6" name="Right Triangle 4">
            <a:extLst>
              <a:ext uri="{FF2B5EF4-FFF2-40B4-BE49-F238E27FC236}">
                <a16:creationId xmlns:a16="http://schemas.microsoft.com/office/drawing/2014/main" id="{EB14DCB3-1F32-034A-BC6B-DA220B6F849D}"/>
              </a:ext>
            </a:extLst>
          </p:cNvPr>
          <p:cNvSpPr/>
          <p:nvPr/>
        </p:nvSpPr>
        <p:spPr>
          <a:xfrm rot="10800000">
            <a:off x="914400" y="2057400"/>
            <a:ext cx="2684095" cy="2088232"/>
          </a:xfrm>
          <a:custGeom>
            <a:avLst/>
            <a:gdLst/>
            <a:ahLst/>
            <a:cxnLst/>
            <a:rect l="l" t="t" r="r" b="b"/>
            <a:pathLst>
              <a:path w="2684095" h="2088232">
                <a:moveTo>
                  <a:pt x="2201306" y="2088232"/>
                </a:moveTo>
                <a:lnTo>
                  <a:pt x="102950" y="2088232"/>
                </a:lnTo>
                <a:cubicBezTo>
                  <a:pt x="46092" y="2088232"/>
                  <a:pt x="0" y="2042140"/>
                  <a:pt x="0" y="1985282"/>
                </a:cubicBezTo>
                <a:lnTo>
                  <a:pt x="0" y="102950"/>
                </a:lnTo>
                <a:cubicBezTo>
                  <a:pt x="0" y="46092"/>
                  <a:pt x="46092" y="0"/>
                  <a:pt x="102950" y="0"/>
                </a:cubicBezTo>
                <a:lnTo>
                  <a:pt x="2201306" y="0"/>
                </a:lnTo>
                <a:cubicBezTo>
                  <a:pt x="2258164" y="0"/>
                  <a:pt x="2304256" y="46092"/>
                  <a:pt x="2304256" y="102950"/>
                </a:cubicBezTo>
                <a:lnTo>
                  <a:pt x="2304256" y="1587815"/>
                </a:lnTo>
                <a:lnTo>
                  <a:pt x="2684095" y="1967654"/>
                </a:lnTo>
                <a:lnTo>
                  <a:pt x="2304256" y="1967654"/>
                </a:lnTo>
                <a:lnTo>
                  <a:pt x="2304256" y="1985282"/>
                </a:lnTo>
                <a:cubicBezTo>
                  <a:pt x="2304256" y="2042140"/>
                  <a:pt x="2258164" y="2088232"/>
                  <a:pt x="2201306" y="2088232"/>
                </a:cubicBezTo>
                <a:close/>
              </a:path>
            </a:pathLst>
          </a:custGeom>
          <a:noFill/>
          <a:ln w="50800">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sz="2700"/>
          </a:p>
        </p:txBody>
      </p:sp>
      <p:sp>
        <p:nvSpPr>
          <p:cNvPr id="7" name="TextBox 6">
            <a:extLst>
              <a:ext uri="{FF2B5EF4-FFF2-40B4-BE49-F238E27FC236}">
                <a16:creationId xmlns:a16="http://schemas.microsoft.com/office/drawing/2014/main" id="{66918E0F-6F3B-C845-960E-A9ED2605ECDF}"/>
              </a:ext>
            </a:extLst>
          </p:cNvPr>
          <p:cNvSpPr txBox="1"/>
          <p:nvPr/>
        </p:nvSpPr>
        <p:spPr>
          <a:xfrm>
            <a:off x="1428355" y="2394025"/>
            <a:ext cx="2087014" cy="646331"/>
          </a:xfrm>
          <a:prstGeom prst="rect">
            <a:avLst/>
          </a:prstGeom>
          <a:noFill/>
        </p:spPr>
        <p:txBody>
          <a:bodyPr wrap="square" numCol="1" rtlCol="0">
            <a:spAutoFit/>
          </a:bodyPr>
          <a:lstStyle/>
          <a:p>
            <a:r>
              <a:rPr lang="en-US" altLang="ko-KR" b="1" dirty="0" err="1">
                <a:solidFill>
                  <a:schemeClr val="accent1">
                    <a:lumMod val="75000"/>
                  </a:schemeClr>
                </a:solidFill>
                <a:cs typeface="Arial" pitchFamily="34" charset="0"/>
              </a:rPr>
              <a:t>Aprendizado</a:t>
            </a:r>
            <a:r>
              <a:rPr lang="en-US" altLang="ko-KR" b="1" dirty="0">
                <a:solidFill>
                  <a:schemeClr val="accent1">
                    <a:lumMod val="75000"/>
                  </a:schemeClr>
                </a:solidFill>
                <a:cs typeface="Arial" pitchFamily="34" charset="0"/>
              </a:rPr>
              <a:t> </a:t>
            </a:r>
            <a:r>
              <a:rPr lang="en-US" altLang="ko-KR" b="1" dirty="0" err="1">
                <a:solidFill>
                  <a:schemeClr val="accent1">
                    <a:lumMod val="75000"/>
                  </a:schemeClr>
                </a:solidFill>
                <a:cs typeface="Arial" pitchFamily="34" charset="0"/>
              </a:rPr>
              <a:t>Supervisionado</a:t>
            </a:r>
            <a:endParaRPr lang="en-US" altLang="ko-KR" b="1" dirty="0">
              <a:solidFill>
                <a:schemeClr val="accent1">
                  <a:lumMod val="75000"/>
                </a:schemeClr>
              </a:solidFill>
              <a:cs typeface="Arial" pitchFamily="34" charset="0"/>
            </a:endParaRPr>
          </a:p>
        </p:txBody>
      </p:sp>
      <p:sp>
        <p:nvSpPr>
          <p:cNvPr id="8" name="TextBox 7">
            <a:extLst>
              <a:ext uri="{FF2B5EF4-FFF2-40B4-BE49-F238E27FC236}">
                <a16:creationId xmlns:a16="http://schemas.microsoft.com/office/drawing/2014/main" id="{71F5078C-8273-344C-8DA0-DAFAE333B52F}"/>
              </a:ext>
            </a:extLst>
          </p:cNvPr>
          <p:cNvSpPr txBox="1"/>
          <p:nvPr/>
        </p:nvSpPr>
        <p:spPr>
          <a:xfrm>
            <a:off x="4410382" y="2696657"/>
            <a:ext cx="4220314" cy="3046988"/>
          </a:xfrm>
          <a:prstGeom prst="rect">
            <a:avLst/>
          </a:prstGeom>
          <a:noFill/>
        </p:spPr>
        <p:txBody>
          <a:bodyPr wrap="square" numCol="1" rtlCol="0">
            <a:spAutoFit/>
          </a:bodyPr>
          <a:lstStyle/>
          <a:p>
            <a:r>
              <a:rPr lang="pt" altLang="ko-KR" sz="1200" dirty="0">
                <a:solidFill>
                  <a:srgbClr val="000000"/>
                </a:solidFill>
                <a:cs typeface="Arial" pitchFamily="34" charset="0"/>
              </a:rPr>
              <a:t>Nos é dado um conjunto de dados rotulados que já sabemos qual é a nossa saída correta e que deve ser semelhante ao conjunto, tendo a ideia de que existe uma relação entre a entrada e a saída.</a:t>
            </a:r>
          </a:p>
          <a:p>
            <a:endParaRPr lang="pt" altLang="ko-KR" sz="1200" dirty="0">
              <a:solidFill>
                <a:srgbClr val="000000"/>
              </a:solidFill>
              <a:cs typeface="Arial" pitchFamily="34" charset="0"/>
            </a:endParaRPr>
          </a:p>
          <a:p>
            <a:r>
              <a:rPr lang="pt" altLang="ko-KR" sz="1200" dirty="0">
                <a:solidFill>
                  <a:srgbClr val="000000"/>
                </a:solidFill>
                <a:cs typeface="Arial" pitchFamily="34" charset="0"/>
              </a:rPr>
              <a:t>Problemas de aprendizagem supervisionados são classificados em problemas de “regressão” e “classificação”. </a:t>
            </a:r>
          </a:p>
          <a:p>
            <a:endParaRPr lang="pt" altLang="ko-KR" sz="1200" dirty="0">
              <a:solidFill>
                <a:srgbClr val="000000"/>
              </a:solidFill>
              <a:cs typeface="Arial" pitchFamily="34" charset="0"/>
            </a:endParaRPr>
          </a:p>
          <a:p>
            <a:r>
              <a:rPr lang="pt" altLang="ko-KR" sz="1200" dirty="0">
                <a:solidFill>
                  <a:srgbClr val="000000"/>
                </a:solidFill>
                <a:cs typeface="Arial" pitchFamily="34" charset="0"/>
              </a:rPr>
              <a:t>Em um problema de regressão, estamos tentando prever os resultados em uma saída contínua, o que significa que estamos a tentando mapear variáveis ​​de entrada para alguma função contínua. </a:t>
            </a:r>
          </a:p>
          <a:p>
            <a:endParaRPr lang="pt" altLang="ko-KR" sz="1200" dirty="0">
              <a:solidFill>
                <a:srgbClr val="000000"/>
              </a:solidFill>
              <a:cs typeface="Arial" pitchFamily="34" charset="0"/>
            </a:endParaRPr>
          </a:p>
          <a:p>
            <a:r>
              <a:rPr lang="pt" altLang="ko-KR" sz="1200" dirty="0">
                <a:solidFill>
                  <a:srgbClr val="000000"/>
                </a:solidFill>
                <a:cs typeface="Arial" pitchFamily="34" charset="0"/>
              </a:rPr>
              <a:t>Em um problema de classificação, estamos tentando prever os resultados em uma saída discreta. Em outras palavras, estamos tentando mapear variáveis ​​de entrada em categorias distintas.</a:t>
            </a:r>
            <a:endParaRPr lang="ko-KR" sz="1200" dirty="0">
              <a:solidFill>
                <a:srgbClr val="000000"/>
              </a:solidFill>
              <a:cs typeface="Arial" pitchFamily="34" charset="0"/>
            </a:endParaRPr>
          </a:p>
        </p:txBody>
      </p:sp>
      <p:sp>
        <p:nvSpPr>
          <p:cNvPr id="9" name="TextBox 8">
            <a:extLst>
              <a:ext uri="{FF2B5EF4-FFF2-40B4-BE49-F238E27FC236}">
                <a16:creationId xmlns:a16="http://schemas.microsoft.com/office/drawing/2014/main" id="{0C5C5A3E-A7D4-264F-8A9B-803FD5E5787A}"/>
              </a:ext>
            </a:extLst>
          </p:cNvPr>
          <p:cNvSpPr txBox="1"/>
          <p:nvPr/>
        </p:nvSpPr>
        <p:spPr>
          <a:xfrm>
            <a:off x="4410382" y="1957993"/>
            <a:ext cx="4220314" cy="523220"/>
          </a:xfrm>
          <a:prstGeom prst="rect">
            <a:avLst/>
          </a:prstGeom>
          <a:noFill/>
        </p:spPr>
        <p:txBody>
          <a:bodyPr wrap="square" numCol="1" rtlCol="0">
            <a:spAutoFit/>
          </a:bodyPr>
          <a:lstStyle/>
          <a:p>
            <a:r>
              <a:rPr lang="en-US" altLang="ko-KR" sz="1400" dirty="0" err="1">
                <a:solidFill>
                  <a:schemeClr val="accent1">
                    <a:lumMod val="75000"/>
                  </a:schemeClr>
                </a:solidFill>
                <a:cs typeface="Arial" pitchFamily="34" charset="0"/>
              </a:rPr>
              <a:t>Regressão</a:t>
            </a:r>
            <a:r>
              <a:rPr lang="en-US" altLang="ko-KR" sz="1400" dirty="0">
                <a:solidFill>
                  <a:schemeClr val="accent1">
                    <a:lumMod val="75000"/>
                  </a:schemeClr>
                </a:solidFill>
                <a:cs typeface="Arial" pitchFamily="34" charset="0"/>
              </a:rPr>
              <a:t> Linear, </a:t>
            </a:r>
            <a:r>
              <a:rPr lang="en-US" altLang="ko-KR" sz="1400" dirty="0" err="1">
                <a:solidFill>
                  <a:schemeClr val="accent1">
                    <a:lumMod val="75000"/>
                  </a:schemeClr>
                </a:solidFill>
                <a:cs typeface="Arial" pitchFamily="34" charset="0"/>
              </a:rPr>
              <a:t>Regressão</a:t>
            </a:r>
            <a:r>
              <a:rPr lang="en-US" altLang="ko-KR" sz="1400" dirty="0">
                <a:solidFill>
                  <a:schemeClr val="accent1">
                    <a:lumMod val="75000"/>
                  </a:schemeClr>
                </a:solidFill>
                <a:cs typeface="Arial" pitchFamily="34" charset="0"/>
              </a:rPr>
              <a:t> </a:t>
            </a:r>
            <a:r>
              <a:rPr lang="en-US" altLang="ko-KR" sz="1400" dirty="0" err="1">
                <a:solidFill>
                  <a:schemeClr val="accent1">
                    <a:lumMod val="75000"/>
                  </a:schemeClr>
                </a:solidFill>
                <a:cs typeface="Arial" pitchFamily="34" charset="0"/>
              </a:rPr>
              <a:t>Logística</a:t>
            </a:r>
            <a:r>
              <a:rPr lang="en-US" altLang="ko-KR" sz="1400" dirty="0">
                <a:solidFill>
                  <a:schemeClr val="accent1">
                    <a:lumMod val="75000"/>
                  </a:schemeClr>
                </a:solidFill>
                <a:cs typeface="Arial" pitchFamily="34" charset="0"/>
              </a:rPr>
              <a:t>, </a:t>
            </a:r>
            <a:r>
              <a:rPr lang="en-US" altLang="ko-KR" sz="1400" dirty="0" err="1">
                <a:solidFill>
                  <a:schemeClr val="accent1">
                    <a:lumMod val="75000"/>
                  </a:schemeClr>
                </a:solidFill>
                <a:cs typeface="Arial" pitchFamily="34" charset="0"/>
              </a:rPr>
              <a:t>Redes</a:t>
            </a:r>
            <a:r>
              <a:rPr lang="en-US" altLang="ko-KR" sz="1400" dirty="0">
                <a:solidFill>
                  <a:schemeClr val="accent1">
                    <a:lumMod val="75000"/>
                  </a:schemeClr>
                </a:solidFill>
                <a:cs typeface="Arial" pitchFamily="34" charset="0"/>
              </a:rPr>
              <a:t> </a:t>
            </a:r>
            <a:r>
              <a:rPr lang="en-US" altLang="ko-KR" sz="1400" dirty="0" err="1">
                <a:solidFill>
                  <a:schemeClr val="accent1">
                    <a:lumMod val="75000"/>
                  </a:schemeClr>
                </a:solidFill>
                <a:cs typeface="Arial" pitchFamily="34" charset="0"/>
              </a:rPr>
              <a:t>Neurais</a:t>
            </a:r>
            <a:r>
              <a:rPr lang="en-US" altLang="ko-KR" sz="1400" dirty="0">
                <a:solidFill>
                  <a:schemeClr val="accent1">
                    <a:lumMod val="75000"/>
                  </a:schemeClr>
                </a:solidFill>
                <a:cs typeface="Arial" pitchFamily="34" charset="0"/>
              </a:rPr>
              <a:t>, SVM, Naïve Bayes, </a:t>
            </a:r>
            <a:r>
              <a:rPr lang="en-US" altLang="ko-KR" sz="1400" dirty="0" err="1">
                <a:solidFill>
                  <a:schemeClr val="accent1">
                    <a:lumMod val="75000"/>
                  </a:schemeClr>
                </a:solidFill>
                <a:cs typeface="Arial" pitchFamily="34" charset="0"/>
              </a:rPr>
              <a:t>Árvores</a:t>
            </a:r>
            <a:r>
              <a:rPr lang="en-US" altLang="ko-KR" sz="1400" dirty="0">
                <a:solidFill>
                  <a:schemeClr val="accent1">
                    <a:lumMod val="75000"/>
                  </a:schemeClr>
                </a:solidFill>
                <a:cs typeface="Arial" pitchFamily="34" charset="0"/>
              </a:rPr>
              <a:t> de </a:t>
            </a:r>
            <a:r>
              <a:rPr lang="en-US" altLang="ko-KR" sz="1400" dirty="0" err="1">
                <a:solidFill>
                  <a:schemeClr val="accent1">
                    <a:lumMod val="75000"/>
                  </a:schemeClr>
                </a:solidFill>
                <a:cs typeface="Arial" pitchFamily="34" charset="0"/>
              </a:rPr>
              <a:t>Decisão</a:t>
            </a:r>
            <a:r>
              <a:rPr lang="en-US" altLang="ko-KR" sz="1400" dirty="0">
                <a:solidFill>
                  <a:schemeClr val="accent1">
                    <a:lumMod val="75000"/>
                  </a:schemeClr>
                </a:solidFill>
                <a:cs typeface="Arial" pitchFamily="34" charset="0"/>
              </a:rPr>
              <a:t>, KNN</a:t>
            </a:r>
            <a:endParaRPr lang="ko-KR" sz="1400" dirty="0">
              <a:solidFill>
                <a:schemeClr val="accent1">
                  <a:lumMod val="75000"/>
                </a:schemeClr>
              </a:solidFill>
              <a:cs typeface="Arial" pitchFamily="34" charset="0"/>
            </a:endParaRPr>
          </a:p>
        </p:txBody>
      </p:sp>
    </p:spTree>
    <p:extLst>
      <p:ext uri="{BB962C8B-B14F-4D97-AF65-F5344CB8AC3E}">
        <p14:creationId xmlns:p14="http://schemas.microsoft.com/office/powerpoint/2010/main" val="2729691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A30DA-9036-B147-9181-0841DC691BA9}"/>
              </a:ext>
            </a:extLst>
          </p:cNvPr>
          <p:cNvSpPr>
            <a:spLocks noGrp="1"/>
          </p:cNvSpPr>
          <p:nvPr>
            <p:ph type="title"/>
          </p:nvPr>
        </p:nvSpPr>
        <p:spPr/>
        <p:txBody>
          <a:bodyPr/>
          <a:lstStyle/>
          <a:p>
            <a:r>
              <a:rPr lang="pt-BR" dirty="0"/>
              <a:t>Aprendizado Não Supervisionado</a:t>
            </a:r>
          </a:p>
        </p:txBody>
      </p:sp>
      <p:sp>
        <p:nvSpPr>
          <p:cNvPr id="4" name="Slide Number Placeholder 3">
            <a:extLst>
              <a:ext uri="{FF2B5EF4-FFF2-40B4-BE49-F238E27FC236}">
                <a16:creationId xmlns:a16="http://schemas.microsoft.com/office/drawing/2014/main" id="{15142CBE-BB92-594C-99B1-9FD827024515}"/>
              </a:ext>
            </a:extLst>
          </p:cNvPr>
          <p:cNvSpPr>
            <a:spLocks noGrp="1"/>
          </p:cNvSpPr>
          <p:nvPr>
            <p:ph type="sldNum" idx="10"/>
          </p:nvPr>
        </p:nvSpPr>
        <p:spPr/>
        <p:txBody>
          <a:bodyPr/>
          <a:lstStyle/>
          <a:p>
            <a:pPr>
              <a:defRPr/>
            </a:pPr>
            <a:fld id="{FFA3CA4D-AA67-441D-99E6-70789FB05577}" type="slidenum">
              <a:rPr lang="pt-BR" smtClean="0"/>
              <a:pPr>
                <a:defRPr/>
              </a:pPr>
              <a:t>5</a:t>
            </a:fld>
            <a:endParaRPr lang="pt-BR"/>
          </a:p>
        </p:txBody>
      </p:sp>
      <p:sp>
        <p:nvSpPr>
          <p:cNvPr id="10" name="Right Triangle 4">
            <a:extLst>
              <a:ext uri="{FF2B5EF4-FFF2-40B4-BE49-F238E27FC236}">
                <a16:creationId xmlns:a16="http://schemas.microsoft.com/office/drawing/2014/main" id="{5BEB3234-6A36-5540-BA91-57CA7B464C5D}"/>
              </a:ext>
            </a:extLst>
          </p:cNvPr>
          <p:cNvSpPr/>
          <p:nvPr/>
        </p:nvSpPr>
        <p:spPr>
          <a:xfrm rot="10800000">
            <a:off x="990600" y="2050181"/>
            <a:ext cx="2684095" cy="2088232"/>
          </a:xfrm>
          <a:custGeom>
            <a:avLst/>
            <a:gdLst/>
            <a:ahLst/>
            <a:cxnLst/>
            <a:rect l="l" t="t" r="r" b="b"/>
            <a:pathLst>
              <a:path w="2684095" h="2088232">
                <a:moveTo>
                  <a:pt x="2201306" y="2088232"/>
                </a:moveTo>
                <a:lnTo>
                  <a:pt x="102950" y="2088232"/>
                </a:lnTo>
                <a:cubicBezTo>
                  <a:pt x="46092" y="2088232"/>
                  <a:pt x="0" y="2042140"/>
                  <a:pt x="0" y="1985282"/>
                </a:cubicBezTo>
                <a:lnTo>
                  <a:pt x="0" y="102950"/>
                </a:lnTo>
                <a:cubicBezTo>
                  <a:pt x="0" y="46092"/>
                  <a:pt x="46092" y="0"/>
                  <a:pt x="102950" y="0"/>
                </a:cubicBezTo>
                <a:lnTo>
                  <a:pt x="2201306" y="0"/>
                </a:lnTo>
                <a:cubicBezTo>
                  <a:pt x="2258164" y="0"/>
                  <a:pt x="2304256" y="46092"/>
                  <a:pt x="2304256" y="102950"/>
                </a:cubicBezTo>
                <a:lnTo>
                  <a:pt x="2304256" y="1587815"/>
                </a:lnTo>
                <a:lnTo>
                  <a:pt x="2684095" y="1967654"/>
                </a:lnTo>
                <a:lnTo>
                  <a:pt x="2304256" y="1967654"/>
                </a:lnTo>
                <a:lnTo>
                  <a:pt x="2304256" y="1985282"/>
                </a:lnTo>
                <a:cubicBezTo>
                  <a:pt x="2304256" y="2042140"/>
                  <a:pt x="2258164" y="2088232"/>
                  <a:pt x="2201306" y="2088232"/>
                </a:cubicBezTo>
                <a:close/>
              </a:path>
            </a:pathLst>
          </a:custGeom>
          <a:noFill/>
          <a:ln w="50800">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sz="2700"/>
          </a:p>
        </p:txBody>
      </p:sp>
      <p:sp>
        <p:nvSpPr>
          <p:cNvPr id="11" name="TextBox 10">
            <a:extLst>
              <a:ext uri="{FF2B5EF4-FFF2-40B4-BE49-F238E27FC236}">
                <a16:creationId xmlns:a16="http://schemas.microsoft.com/office/drawing/2014/main" id="{42031D96-51C5-0846-986C-8DE56667B459}"/>
              </a:ext>
            </a:extLst>
          </p:cNvPr>
          <p:cNvSpPr txBox="1"/>
          <p:nvPr/>
        </p:nvSpPr>
        <p:spPr>
          <a:xfrm>
            <a:off x="1504555" y="2386806"/>
            <a:ext cx="2087014" cy="646331"/>
          </a:xfrm>
          <a:prstGeom prst="rect">
            <a:avLst/>
          </a:prstGeom>
          <a:noFill/>
        </p:spPr>
        <p:txBody>
          <a:bodyPr wrap="square" numCol="1" rtlCol="0">
            <a:spAutoFit/>
          </a:bodyPr>
          <a:lstStyle/>
          <a:p>
            <a:r>
              <a:rPr lang="en-US" altLang="ko-KR" b="1" dirty="0" err="1">
                <a:solidFill>
                  <a:schemeClr val="accent1">
                    <a:lumMod val="75000"/>
                  </a:schemeClr>
                </a:solidFill>
                <a:cs typeface="Arial" pitchFamily="34" charset="0"/>
              </a:rPr>
              <a:t>Aprendizado</a:t>
            </a:r>
            <a:r>
              <a:rPr lang="en-US" altLang="ko-KR" b="1" dirty="0">
                <a:solidFill>
                  <a:schemeClr val="accent1">
                    <a:lumMod val="75000"/>
                  </a:schemeClr>
                </a:solidFill>
                <a:cs typeface="Arial" pitchFamily="34" charset="0"/>
              </a:rPr>
              <a:t> </a:t>
            </a:r>
            <a:r>
              <a:rPr lang="en-US" altLang="ko-KR" b="1" dirty="0" err="1">
                <a:solidFill>
                  <a:schemeClr val="accent1">
                    <a:lumMod val="75000"/>
                  </a:schemeClr>
                </a:solidFill>
                <a:cs typeface="Arial" pitchFamily="34" charset="0"/>
              </a:rPr>
              <a:t>Não</a:t>
            </a:r>
            <a:r>
              <a:rPr lang="en-US" altLang="ko-KR" b="1" dirty="0">
                <a:solidFill>
                  <a:schemeClr val="accent1">
                    <a:lumMod val="75000"/>
                  </a:schemeClr>
                </a:solidFill>
                <a:cs typeface="Arial" pitchFamily="34" charset="0"/>
              </a:rPr>
              <a:t> </a:t>
            </a:r>
            <a:r>
              <a:rPr lang="en-US" altLang="ko-KR" b="1" dirty="0" err="1">
                <a:solidFill>
                  <a:schemeClr val="accent1">
                    <a:lumMod val="75000"/>
                  </a:schemeClr>
                </a:solidFill>
                <a:cs typeface="Arial" pitchFamily="34" charset="0"/>
              </a:rPr>
              <a:t>Supervisionado</a:t>
            </a:r>
            <a:endParaRPr lang="en-US" altLang="ko-KR" b="1" dirty="0">
              <a:solidFill>
                <a:schemeClr val="accent1">
                  <a:lumMod val="75000"/>
                </a:schemeClr>
              </a:solidFill>
              <a:cs typeface="Arial" pitchFamily="34" charset="0"/>
            </a:endParaRPr>
          </a:p>
        </p:txBody>
      </p:sp>
      <p:sp>
        <p:nvSpPr>
          <p:cNvPr id="12" name="TextBox 11">
            <a:extLst>
              <a:ext uri="{FF2B5EF4-FFF2-40B4-BE49-F238E27FC236}">
                <a16:creationId xmlns:a16="http://schemas.microsoft.com/office/drawing/2014/main" id="{CE24182A-0ED7-FE44-AED8-1D2ADD8773BD}"/>
              </a:ext>
            </a:extLst>
          </p:cNvPr>
          <p:cNvSpPr txBox="1"/>
          <p:nvPr/>
        </p:nvSpPr>
        <p:spPr>
          <a:xfrm>
            <a:off x="4423188" y="2601833"/>
            <a:ext cx="4220314" cy="2862322"/>
          </a:xfrm>
          <a:prstGeom prst="rect">
            <a:avLst/>
          </a:prstGeom>
          <a:noFill/>
        </p:spPr>
        <p:txBody>
          <a:bodyPr wrap="square" numCol="1" rtlCol="0">
            <a:spAutoFit/>
          </a:bodyPr>
          <a:lstStyle/>
          <a:p>
            <a:r>
              <a:rPr lang="pt" altLang="ko-KR" sz="1200" dirty="0">
                <a:solidFill>
                  <a:schemeClr val="tx1"/>
                </a:solidFill>
                <a:cs typeface="Arial" pitchFamily="34" charset="0"/>
              </a:rPr>
              <a:t>A Aprendizagem não supervisionada, por outro lado, nos permite abordar problemas com pouca ou nenhuma ideia do que nossos resultados deve ser aparentar. Podemos derivar estrutura de dados onde nós não necessariamente saberíamos o efeito das variáveis.</a:t>
            </a:r>
          </a:p>
          <a:p>
            <a:endParaRPr lang="pt" altLang="ko-KR" sz="1200" dirty="0">
              <a:solidFill>
                <a:schemeClr val="tx1"/>
              </a:solidFill>
              <a:cs typeface="Arial" pitchFamily="34" charset="0"/>
            </a:endParaRPr>
          </a:p>
          <a:p>
            <a:r>
              <a:rPr lang="pt" altLang="ko-KR" sz="1200" dirty="0">
                <a:solidFill>
                  <a:schemeClr val="tx1"/>
                </a:solidFill>
                <a:cs typeface="Arial" pitchFamily="34" charset="0"/>
              </a:rPr>
              <a:t>Podemos derivar essa estrutura, agrupando os dados com base em relações entre as variáveis ​​nos dados. Também pode ser usada para reduzir o número de dimensões em um conjunto de dados para concentrar somente nos atributos mais úteis, ou para detectar tendências.</a:t>
            </a:r>
          </a:p>
          <a:p>
            <a:endParaRPr lang="pt" altLang="ko-KR" sz="1200" dirty="0">
              <a:solidFill>
                <a:schemeClr val="tx1"/>
              </a:solidFill>
              <a:cs typeface="Arial" pitchFamily="34" charset="0"/>
            </a:endParaRPr>
          </a:p>
          <a:p>
            <a:r>
              <a:rPr lang="pt" altLang="ko-KR" sz="1200" dirty="0">
                <a:solidFill>
                  <a:schemeClr val="tx1"/>
                </a:solidFill>
                <a:cs typeface="Arial" pitchFamily="34" charset="0"/>
              </a:rPr>
              <a:t>Com aprendizagem não supervisionada não há feedback com base nos resultados da previsão, ou seja, não há professor para corrigi-la.</a:t>
            </a:r>
            <a:endParaRPr lang="ko-KR" sz="1200" dirty="0">
              <a:solidFill>
                <a:schemeClr val="tx1"/>
              </a:solidFill>
              <a:cs typeface="Arial" pitchFamily="34" charset="0"/>
            </a:endParaRPr>
          </a:p>
        </p:txBody>
      </p:sp>
      <p:sp>
        <p:nvSpPr>
          <p:cNvPr id="13" name="TextBox 12">
            <a:extLst>
              <a:ext uri="{FF2B5EF4-FFF2-40B4-BE49-F238E27FC236}">
                <a16:creationId xmlns:a16="http://schemas.microsoft.com/office/drawing/2014/main" id="{08933D45-C5C9-E34B-AB05-CF3159D93C8B}"/>
              </a:ext>
            </a:extLst>
          </p:cNvPr>
          <p:cNvSpPr txBox="1"/>
          <p:nvPr/>
        </p:nvSpPr>
        <p:spPr>
          <a:xfrm>
            <a:off x="4427199" y="2050181"/>
            <a:ext cx="4220314" cy="307777"/>
          </a:xfrm>
          <a:prstGeom prst="rect">
            <a:avLst/>
          </a:prstGeom>
          <a:noFill/>
        </p:spPr>
        <p:txBody>
          <a:bodyPr wrap="square" numCol="1" rtlCol="0">
            <a:spAutoFit/>
          </a:bodyPr>
          <a:lstStyle/>
          <a:p>
            <a:r>
              <a:rPr lang="en-US" altLang="ko-KR" sz="1400" dirty="0">
                <a:solidFill>
                  <a:schemeClr val="accent1">
                    <a:lumMod val="75000"/>
                  </a:schemeClr>
                </a:solidFill>
                <a:cs typeface="Arial" pitchFamily="34" charset="0"/>
              </a:rPr>
              <a:t>Clustering, PCA, ICA, K-Means</a:t>
            </a:r>
            <a:endParaRPr lang="ko-KR" sz="1400" dirty="0">
              <a:solidFill>
                <a:schemeClr val="accent1">
                  <a:lumMod val="75000"/>
                </a:schemeClr>
              </a:solidFill>
              <a:cs typeface="Arial" pitchFamily="34" charset="0"/>
            </a:endParaRPr>
          </a:p>
        </p:txBody>
      </p:sp>
    </p:spTree>
    <p:extLst>
      <p:ext uri="{BB962C8B-B14F-4D97-AF65-F5344CB8AC3E}">
        <p14:creationId xmlns:p14="http://schemas.microsoft.com/office/powerpoint/2010/main" val="3348643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A30DA-9036-B147-9181-0841DC691BA9}"/>
              </a:ext>
            </a:extLst>
          </p:cNvPr>
          <p:cNvSpPr>
            <a:spLocks noGrp="1"/>
          </p:cNvSpPr>
          <p:nvPr>
            <p:ph type="title"/>
          </p:nvPr>
        </p:nvSpPr>
        <p:spPr/>
        <p:txBody>
          <a:bodyPr/>
          <a:lstStyle/>
          <a:p>
            <a:r>
              <a:rPr lang="pt-BR" dirty="0"/>
              <a:t>Aprendizado por Reforço</a:t>
            </a:r>
          </a:p>
        </p:txBody>
      </p:sp>
      <p:sp>
        <p:nvSpPr>
          <p:cNvPr id="4" name="Slide Number Placeholder 3">
            <a:extLst>
              <a:ext uri="{FF2B5EF4-FFF2-40B4-BE49-F238E27FC236}">
                <a16:creationId xmlns:a16="http://schemas.microsoft.com/office/drawing/2014/main" id="{15142CBE-BB92-594C-99B1-9FD827024515}"/>
              </a:ext>
            </a:extLst>
          </p:cNvPr>
          <p:cNvSpPr>
            <a:spLocks noGrp="1"/>
          </p:cNvSpPr>
          <p:nvPr>
            <p:ph type="sldNum" idx="10"/>
          </p:nvPr>
        </p:nvSpPr>
        <p:spPr/>
        <p:txBody>
          <a:bodyPr/>
          <a:lstStyle/>
          <a:p>
            <a:pPr>
              <a:defRPr/>
            </a:pPr>
            <a:fld id="{FFA3CA4D-AA67-441D-99E6-70789FB05577}" type="slidenum">
              <a:rPr lang="pt-BR" smtClean="0"/>
              <a:pPr>
                <a:defRPr/>
              </a:pPr>
              <a:t>6</a:t>
            </a:fld>
            <a:endParaRPr lang="pt-BR"/>
          </a:p>
        </p:txBody>
      </p:sp>
      <p:sp>
        <p:nvSpPr>
          <p:cNvPr id="8" name="Right Triangle 4">
            <a:extLst>
              <a:ext uri="{FF2B5EF4-FFF2-40B4-BE49-F238E27FC236}">
                <a16:creationId xmlns:a16="http://schemas.microsoft.com/office/drawing/2014/main" id="{0A9823A8-BC9A-4C4C-8E56-A70D9AA94A54}"/>
              </a:ext>
            </a:extLst>
          </p:cNvPr>
          <p:cNvSpPr/>
          <p:nvPr/>
        </p:nvSpPr>
        <p:spPr>
          <a:xfrm rot="10800000">
            <a:off x="914400" y="2133600"/>
            <a:ext cx="2684095" cy="2088232"/>
          </a:xfrm>
          <a:custGeom>
            <a:avLst/>
            <a:gdLst/>
            <a:ahLst/>
            <a:cxnLst/>
            <a:rect l="l" t="t" r="r" b="b"/>
            <a:pathLst>
              <a:path w="2684095" h="2088232">
                <a:moveTo>
                  <a:pt x="2201306" y="2088232"/>
                </a:moveTo>
                <a:lnTo>
                  <a:pt x="102950" y="2088232"/>
                </a:lnTo>
                <a:cubicBezTo>
                  <a:pt x="46092" y="2088232"/>
                  <a:pt x="0" y="2042140"/>
                  <a:pt x="0" y="1985282"/>
                </a:cubicBezTo>
                <a:lnTo>
                  <a:pt x="0" y="102950"/>
                </a:lnTo>
                <a:cubicBezTo>
                  <a:pt x="0" y="46092"/>
                  <a:pt x="46092" y="0"/>
                  <a:pt x="102950" y="0"/>
                </a:cubicBezTo>
                <a:lnTo>
                  <a:pt x="2201306" y="0"/>
                </a:lnTo>
                <a:cubicBezTo>
                  <a:pt x="2258164" y="0"/>
                  <a:pt x="2304256" y="46092"/>
                  <a:pt x="2304256" y="102950"/>
                </a:cubicBezTo>
                <a:lnTo>
                  <a:pt x="2304256" y="1587815"/>
                </a:lnTo>
                <a:lnTo>
                  <a:pt x="2684095" y="1967654"/>
                </a:lnTo>
                <a:lnTo>
                  <a:pt x="2304256" y="1967654"/>
                </a:lnTo>
                <a:lnTo>
                  <a:pt x="2304256" y="1985282"/>
                </a:lnTo>
                <a:cubicBezTo>
                  <a:pt x="2304256" y="2042140"/>
                  <a:pt x="2258164" y="2088232"/>
                  <a:pt x="2201306" y="2088232"/>
                </a:cubicBezTo>
                <a:close/>
              </a:path>
            </a:pathLst>
          </a:custGeom>
          <a:noFill/>
          <a:ln w="50800">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sz="2700"/>
          </a:p>
        </p:txBody>
      </p:sp>
      <p:sp>
        <p:nvSpPr>
          <p:cNvPr id="9" name="TextBox 8">
            <a:extLst>
              <a:ext uri="{FF2B5EF4-FFF2-40B4-BE49-F238E27FC236}">
                <a16:creationId xmlns:a16="http://schemas.microsoft.com/office/drawing/2014/main" id="{53AE8E5E-87D4-7943-B526-B3A93E832B2B}"/>
              </a:ext>
            </a:extLst>
          </p:cNvPr>
          <p:cNvSpPr txBox="1"/>
          <p:nvPr/>
        </p:nvSpPr>
        <p:spPr>
          <a:xfrm>
            <a:off x="1428355" y="2470225"/>
            <a:ext cx="2087014" cy="646331"/>
          </a:xfrm>
          <a:prstGeom prst="rect">
            <a:avLst/>
          </a:prstGeom>
          <a:noFill/>
        </p:spPr>
        <p:txBody>
          <a:bodyPr wrap="square" numCol="1" rtlCol="0">
            <a:spAutoFit/>
          </a:bodyPr>
          <a:lstStyle/>
          <a:p>
            <a:r>
              <a:rPr lang="en-US" altLang="ko-KR" b="1" dirty="0" err="1">
                <a:solidFill>
                  <a:schemeClr val="accent1">
                    <a:lumMod val="75000"/>
                  </a:schemeClr>
                </a:solidFill>
                <a:cs typeface="Arial" pitchFamily="34" charset="0"/>
              </a:rPr>
              <a:t>Aprendizado</a:t>
            </a:r>
            <a:r>
              <a:rPr lang="en-US" altLang="ko-KR" b="1" dirty="0">
                <a:solidFill>
                  <a:schemeClr val="accent1">
                    <a:lumMod val="75000"/>
                  </a:schemeClr>
                </a:solidFill>
                <a:cs typeface="Arial" pitchFamily="34" charset="0"/>
              </a:rPr>
              <a:t> </a:t>
            </a:r>
            <a:r>
              <a:rPr lang="en-US" altLang="ko-KR" b="1" dirty="0" err="1">
                <a:solidFill>
                  <a:schemeClr val="accent1">
                    <a:lumMod val="75000"/>
                  </a:schemeClr>
                </a:solidFill>
                <a:cs typeface="Arial" pitchFamily="34" charset="0"/>
              </a:rPr>
              <a:t>por</a:t>
            </a:r>
            <a:r>
              <a:rPr lang="en-US" altLang="ko-KR" b="1" dirty="0">
                <a:solidFill>
                  <a:schemeClr val="accent1">
                    <a:lumMod val="75000"/>
                  </a:schemeClr>
                </a:solidFill>
                <a:cs typeface="Arial" pitchFamily="34" charset="0"/>
              </a:rPr>
              <a:t> </a:t>
            </a:r>
            <a:r>
              <a:rPr lang="en-US" altLang="ko-KR" b="1" dirty="0" err="1">
                <a:solidFill>
                  <a:schemeClr val="accent1">
                    <a:lumMod val="75000"/>
                  </a:schemeClr>
                </a:solidFill>
                <a:cs typeface="Arial" pitchFamily="34" charset="0"/>
              </a:rPr>
              <a:t>Reforço</a:t>
            </a:r>
            <a:endParaRPr lang="en-US" altLang="ko-KR" b="1" dirty="0">
              <a:solidFill>
                <a:schemeClr val="accent1">
                  <a:lumMod val="75000"/>
                </a:schemeClr>
              </a:solidFill>
              <a:cs typeface="Arial" pitchFamily="34" charset="0"/>
            </a:endParaRPr>
          </a:p>
        </p:txBody>
      </p:sp>
      <p:sp>
        <p:nvSpPr>
          <p:cNvPr id="14" name="TextBox 13">
            <a:extLst>
              <a:ext uri="{FF2B5EF4-FFF2-40B4-BE49-F238E27FC236}">
                <a16:creationId xmlns:a16="http://schemas.microsoft.com/office/drawing/2014/main" id="{65781DC6-EC22-1E45-8D9C-0C502B4A0CA7}"/>
              </a:ext>
            </a:extLst>
          </p:cNvPr>
          <p:cNvSpPr txBox="1"/>
          <p:nvPr/>
        </p:nvSpPr>
        <p:spPr>
          <a:xfrm>
            <a:off x="4343400" y="2781260"/>
            <a:ext cx="4220314" cy="3046988"/>
          </a:xfrm>
          <a:prstGeom prst="rect">
            <a:avLst/>
          </a:prstGeom>
          <a:noFill/>
        </p:spPr>
        <p:txBody>
          <a:bodyPr wrap="square" numCol="1" rtlCol="0">
            <a:spAutoFit/>
          </a:bodyPr>
          <a:lstStyle/>
          <a:p>
            <a:r>
              <a:rPr lang="pt" altLang="ko-KR" sz="1200" dirty="0">
                <a:solidFill>
                  <a:srgbClr val="000000"/>
                </a:solidFill>
                <a:cs typeface="Arial" pitchFamily="34" charset="0"/>
              </a:rPr>
              <a:t>Aprendizado por reforço consiste em aprender o que fazer – como mapear situações em ações – de maneira a maximizar um sinal de ganho.</a:t>
            </a:r>
          </a:p>
          <a:p>
            <a:endParaRPr lang="pt" altLang="ko-KR" sz="1200" dirty="0">
              <a:solidFill>
                <a:srgbClr val="000000"/>
              </a:solidFill>
              <a:cs typeface="Arial" pitchFamily="34" charset="0"/>
            </a:endParaRPr>
          </a:p>
          <a:p>
            <a:r>
              <a:rPr lang="pt" altLang="ko-KR" sz="1200" dirty="0">
                <a:solidFill>
                  <a:srgbClr val="000000"/>
                </a:solidFill>
                <a:cs typeface="Arial" pitchFamily="34" charset="0"/>
              </a:rPr>
              <a:t>Ao aprendiz não é dito que ação tomar, o qual ele deve aprender quais ações produzem mais ganho por meio de interações</a:t>
            </a:r>
          </a:p>
          <a:p>
            <a:endParaRPr lang="pt" altLang="ko-KR" sz="1200" dirty="0">
              <a:solidFill>
                <a:srgbClr val="000000"/>
              </a:solidFill>
              <a:cs typeface="Arial" pitchFamily="34" charset="0"/>
            </a:endParaRPr>
          </a:p>
          <a:p>
            <a:r>
              <a:rPr lang="pt" altLang="ko-KR" sz="1200" dirty="0">
                <a:solidFill>
                  <a:srgbClr val="000000"/>
                </a:solidFill>
                <a:cs typeface="Arial" pitchFamily="34" charset="0"/>
              </a:rPr>
              <a:t>O </a:t>
            </a:r>
            <a:r>
              <a:rPr lang="pt" altLang="ko-KR" sz="1200" dirty="0" err="1">
                <a:solidFill>
                  <a:srgbClr val="000000"/>
                </a:solidFill>
                <a:cs typeface="Arial" pitchFamily="34" charset="0"/>
              </a:rPr>
              <a:t>agent</a:t>
            </a:r>
            <a:r>
              <a:rPr lang="en-US" altLang="ko-KR" sz="1200" dirty="0">
                <a:solidFill>
                  <a:srgbClr val="000000"/>
                </a:solidFill>
                <a:cs typeface="Arial" pitchFamily="34" charset="0"/>
              </a:rPr>
              <a:t>e</a:t>
            </a:r>
            <a:r>
              <a:rPr lang="pt" altLang="ko-KR" sz="1200" dirty="0">
                <a:solidFill>
                  <a:srgbClr val="000000"/>
                </a:solidFill>
                <a:cs typeface="Arial" pitchFamily="34" charset="0"/>
              </a:rPr>
              <a:t> percebe, pelo menos parcialmente, o estado do ambiente, suas ações afetam o estado e ele possui um objetivo relacionamento ao ambiente.</a:t>
            </a:r>
          </a:p>
          <a:p>
            <a:endParaRPr lang="pt" altLang="ko-KR" sz="1200" dirty="0">
              <a:solidFill>
                <a:srgbClr val="000000"/>
              </a:solidFill>
              <a:cs typeface="Arial" pitchFamily="34" charset="0"/>
            </a:endParaRPr>
          </a:p>
          <a:p>
            <a:r>
              <a:rPr lang="pt" altLang="ko-KR" sz="1200" dirty="0">
                <a:solidFill>
                  <a:srgbClr val="000000"/>
                </a:solidFill>
                <a:cs typeface="Arial" pitchFamily="34" charset="0"/>
              </a:rPr>
              <a:t>Um grande desafio de RL é o trade-off entre a escolha de explorar outras </a:t>
            </a:r>
            <a:r>
              <a:rPr lang="pt" altLang="ko-KR" sz="1200" dirty="0" err="1">
                <a:solidFill>
                  <a:srgbClr val="000000"/>
                </a:solidFill>
                <a:cs typeface="Arial" pitchFamily="34" charset="0"/>
              </a:rPr>
              <a:t>possibil</a:t>
            </a:r>
            <a:r>
              <a:rPr lang="en-US" altLang="ko-KR" sz="1200" dirty="0">
                <a:solidFill>
                  <a:srgbClr val="000000"/>
                </a:solidFill>
                <a:cs typeface="Arial" pitchFamily="34" charset="0"/>
              </a:rPr>
              <a:t>id</a:t>
            </a:r>
            <a:r>
              <a:rPr lang="pt" altLang="ko-KR" sz="1200" dirty="0">
                <a:solidFill>
                  <a:srgbClr val="000000"/>
                </a:solidFill>
                <a:cs typeface="Arial" pitchFamily="34" charset="0"/>
              </a:rPr>
              <a:t>ades ou tomar a ação que traz maior retorno imediato</a:t>
            </a:r>
          </a:p>
          <a:p>
            <a:endParaRPr lang="pt" altLang="ko-KR" sz="1200" dirty="0">
              <a:solidFill>
                <a:srgbClr val="000000"/>
              </a:solidFill>
              <a:cs typeface="Arial" pitchFamily="34" charset="0"/>
            </a:endParaRPr>
          </a:p>
          <a:p>
            <a:endParaRPr lang="pt" altLang="ko-KR" sz="1200" dirty="0">
              <a:solidFill>
                <a:srgbClr val="000000"/>
              </a:solidFill>
              <a:cs typeface="Arial" pitchFamily="34" charset="0"/>
            </a:endParaRPr>
          </a:p>
        </p:txBody>
      </p:sp>
      <p:sp>
        <p:nvSpPr>
          <p:cNvPr id="15" name="TextBox 14">
            <a:extLst>
              <a:ext uri="{FF2B5EF4-FFF2-40B4-BE49-F238E27FC236}">
                <a16:creationId xmlns:a16="http://schemas.microsoft.com/office/drawing/2014/main" id="{3BCE8588-BB0E-CE41-8624-3068150A9DDF}"/>
              </a:ext>
            </a:extLst>
          </p:cNvPr>
          <p:cNvSpPr txBox="1"/>
          <p:nvPr/>
        </p:nvSpPr>
        <p:spPr>
          <a:xfrm>
            <a:off x="4343400" y="2021938"/>
            <a:ext cx="4220314" cy="523220"/>
          </a:xfrm>
          <a:prstGeom prst="rect">
            <a:avLst/>
          </a:prstGeom>
          <a:noFill/>
        </p:spPr>
        <p:txBody>
          <a:bodyPr wrap="square" numCol="1" rtlCol="0">
            <a:spAutoFit/>
          </a:bodyPr>
          <a:lstStyle/>
          <a:p>
            <a:r>
              <a:rPr lang="en-US" altLang="ko-KR" sz="1400" dirty="0" err="1">
                <a:solidFill>
                  <a:schemeClr val="accent1">
                    <a:lumMod val="75000"/>
                  </a:schemeClr>
                </a:solidFill>
                <a:cs typeface="Arial" pitchFamily="34" charset="0"/>
              </a:rPr>
              <a:t>Cadeias</a:t>
            </a:r>
            <a:r>
              <a:rPr lang="en-US" altLang="ko-KR" sz="1400" dirty="0">
                <a:solidFill>
                  <a:schemeClr val="accent1">
                    <a:lumMod val="75000"/>
                  </a:schemeClr>
                </a:solidFill>
                <a:cs typeface="Arial" pitchFamily="34" charset="0"/>
              </a:rPr>
              <a:t> de Markov, </a:t>
            </a:r>
            <a:r>
              <a:rPr lang="en-US" altLang="ko-KR" sz="1400" dirty="0" err="1">
                <a:solidFill>
                  <a:schemeClr val="accent1">
                    <a:lumMod val="75000"/>
                  </a:schemeClr>
                </a:solidFill>
                <a:cs typeface="Arial" pitchFamily="34" charset="0"/>
              </a:rPr>
              <a:t>Tentativa</a:t>
            </a:r>
            <a:r>
              <a:rPr lang="en-US" altLang="ko-KR" sz="1400" dirty="0">
                <a:solidFill>
                  <a:schemeClr val="accent1">
                    <a:lumMod val="75000"/>
                  </a:schemeClr>
                </a:solidFill>
                <a:cs typeface="Arial" pitchFamily="34" charset="0"/>
              </a:rPr>
              <a:t> e </a:t>
            </a:r>
            <a:r>
              <a:rPr lang="en-US" altLang="ko-KR" sz="1400" dirty="0" err="1">
                <a:solidFill>
                  <a:schemeClr val="accent1">
                    <a:lumMod val="75000"/>
                  </a:schemeClr>
                </a:solidFill>
                <a:cs typeface="Arial" pitchFamily="34" charset="0"/>
              </a:rPr>
              <a:t>erro</a:t>
            </a:r>
            <a:r>
              <a:rPr lang="en-US" altLang="ko-KR" sz="1400" dirty="0">
                <a:solidFill>
                  <a:schemeClr val="accent1">
                    <a:lumMod val="75000"/>
                  </a:schemeClr>
                </a:solidFill>
                <a:cs typeface="Arial" pitchFamily="34" charset="0"/>
              </a:rPr>
              <a:t>, </a:t>
            </a:r>
            <a:r>
              <a:rPr lang="en-US" altLang="ko-KR" sz="1400" dirty="0" err="1">
                <a:solidFill>
                  <a:schemeClr val="accent1">
                    <a:lumMod val="75000"/>
                  </a:schemeClr>
                </a:solidFill>
                <a:cs typeface="Arial" pitchFamily="34" charset="0"/>
              </a:rPr>
              <a:t>Agente</a:t>
            </a:r>
            <a:r>
              <a:rPr lang="en-US" altLang="ko-KR" sz="1400" dirty="0">
                <a:solidFill>
                  <a:schemeClr val="accent1">
                    <a:lumMod val="75000"/>
                  </a:schemeClr>
                </a:solidFill>
                <a:cs typeface="Arial" pitchFamily="34" charset="0"/>
              </a:rPr>
              <a:t>/</a:t>
            </a:r>
            <a:r>
              <a:rPr lang="en-US" altLang="ko-KR" sz="1400" dirty="0" err="1">
                <a:solidFill>
                  <a:schemeClr val="accent1">
                    <a:lumMod val="75000"/>
                  </a:schemeClr>
                </a:solidFill>
                <a:cs typeface="Arial" pitchFamily="34" charset="0"/>
              </a:rPr>
              <a:t>Ambiente</a:t>
            </a:r>
            <a:r>
              <a:rPr lang="en-US" altLang="ko-KR" sz="1400" dirty="0">
                <a:solidFill>
                  <a:schemeClr val="accent1">
                    <a:lumMod val="75000"/>
                  </a:schemeClr>
                </a:solidFill>
                <a:cs typeface="Arial" pitchFamily="34" charset="0"/>
              </a:rPr>
              <a:t>/</a:t>
            </a:r>
            <a:r>
              <a:rPr lang="en-US" altLang="ko-KR" sz="1400" dirty="0" err="1">
                <a:solidFill>
                  <a:schemeClr val="accent1">
                    <a:lumMod val="75000"/>
                  </a:schemeClr>
                </a:solidFill>
                <a:cs typeface="Arial" pitchFamily="34" charset="0"/>
              </a:rPr>
              <a:t>Ganho</a:t>
            </a:r>
            <a:r>
              <a:rPr lang="en-US" altLang="ko-KR" sz="1400" dirty="0">
                <a:solidFill>
                  <a:schemeClr val="accent1">
                    <a:lumMod val="75000"/>
                  </a:schemeClr>
                </a:solidFill>
                <a:cs typeface="Arial" pitchFamily="34" charset="0"/>
              </a:rPr>
              <a:t>/</a:t>
            </a:r>
            <a:r>
              <a:rPr lang="en-US" altLang="ko-KR" sz="1400" dirty="0" err="1">
                <a:solidFill>
                  <a:schemeClr val="accent1">
                    <a:lumMod val="75000"/>
                  </a:schemeClr>
                </a:solidFill>
                <a:cs typeface="Arial" pitchFamily="34" charset="0"/>
              </a:rPr>
              <a:t>Ação</a:t>
            </a:r>
            <a:r>
              <a:rPr lang="en-US" altLang="ko-KR" sz="1400" dirty="0">
                <a:solidFill>
                  <a:schemeClr val="accent1">
                    <a:lumMod val="75000"/>
                  </a:schemeClr>
                </a:solidFill>
                <a:cs typeface="Arial" pitchFamily="34" charset="0"/>
              </a:rPr>
              <a:t>/Estado</a:t>
            </a:r>
            <a:endParaRPr lang="ko-KR" sz="1400" dirty="0">
              <a:solidFill>
                <a:schemeClr val="accent1">
                  <a:lumMod val="75000"/>
                </a:schemeClr>
              </a:solidFill>
              <a:cs typeface="Arial" pitchFamily="34" charset="0"/>
            </a:endParaRPr>
          </a:p>
        </p:txBody>
      </p:sp>
    </p:spTree>
    <p:extLst>
      <p:ext uri="{BB962C8B-B14F-4D97-AF65-F5344CB8AC3E}">
        <p14:creationId xmlns:p14="http://schemas.microsoft.com/office/powerpoint/2010/main" val="2864592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A30DA-9036-B147-9181-0841DC691BA9}"/>
              </a:ext>
            </a:extLst>
          </p:cNvPr>
          <p:cNvSpPr>
            <a:spLocks noGrp="1"/>
          </p:cNvSpPr>
          <p:nvPr>
            <p:ph type="title"/>
          </p:nvPr>
        </p:nvSpPr>
        <p:spPr/>
        <p:txBody>
          <a:bodyPr/>
          <a:lstStyle/>
          <a:p>
            <a:r>
              <a:rPr lang="pt-BR" dirty="0"/>
              <a:t>Aprendizado Profundo</a:t>
            </a:r>
          </a:p>
        </p:txBody>
      </p:sp>
      <p:sp>
        <p:nvSpPr>
          <p:cNvPr id="4" name="Slide Number Placeholder 3">
            <a:extLst>
              <a:ext uri="{FF2B5EF4-FFF2-40B4-BE49-F238E27FC236}">
                <a16:creationId xmlns:a16="http://schemas.microsoft.com/office/drawing/2014/main" id="{15142CBE-BB92-594C-99B1-9FD827024515}"/>
              </a:ext>
            </a:extLst>
          </p:cNvPr>
          <p:cNvSpPr>
            <a:spLocks noGrp="1"/>
          </p:cNvSpPr>
          <p:nvPr>
            <p:ph type="sldNum" idx="10"/>
          </p:nvPr>
        </p:nvSpPr>
        <p:spPr/>
        <p:txBody>
          <a:bodyPr/>
          <a:lstStyle/>
          <a:p>
            <a:pPr>
              <a:defRPr/>
            </a:pPr>
            <a:fld id="{FFA3CA4D-AA67-441D-99E6-70789FB05577}" type="slidenum">
              <a:rPr lang="pt-BR" smtClean="0"/>
              <a:pPr>
                <a:defRPr/>
              </a:pPr>
              <a:t>7</a:t>
            </a:fld>
            <a:endParaRPr lang="pt-BR"/>
          </a:p>
        </p:txBody>
      </p:sp>
      <p:sp>
        <p:nvSpPr>
          <p:cNvPr id="10" name="TextBox 9">
            <a:extLst>
              <a:ext uri="{FF2B5EF4-FFF2-40B4-BE49-F238E27FC236}">
                <a16:creationId xmlns:a16="http://schemas.microsoft.com/office/drawing/2014/main" id="{EBF05083-BDE2-E541-AFA3-9819B09CE2CB}"/>
              </a:ext>
            </a:extLst>
          </p:cNvPr>
          <p:cNvSpPr txBox="1"/>
          <p:nvPr/>
        </p:nvSpPr>
        <p:spPr>
          <a:xfrm>
            <a:off x="1447800" y="1890265"/>
            <a:ext cx="3433328" cy="769441"/>
          </a:xfrm>
          <a:prstGeom prst="rect">
            <a:avLst/>
          </a:prstGeom>
          <a:noFill/>
        </p:spPr>
        <p:txBody>
          <a:bodyPr wrap="square" numCol="1" rtlCol="0" anchor="ctr">
            <a:spAutoFit/>
          </a:bodyPr>
          <a:lstStyle/>
          <a:p>
            <a:pPr algn="dist"/>
            <a:r>
              <a:rPr lang="en-US" sz="4400" dirty="0">
                <a:solidFill>
                  <a:schemeClr val="tx1">
                    <a:lumMod val="75000"/>
                    <a:lumOff val="25000"/>
                  </a:schemeClr>
                </a:solidFill>
              </a:rPr>
              <a:t>DEEP</a:t>
            </a:r>
          </a:p>
        </p:txBody>
      </p:sp>
      <p:sp>
        <p:nvSpPr>
          <p:cNvPr id="11" name="TextBox 10">
            <a:extLst>
              <a:ext uri="{FF2B5EF4-FFF2-40B4-BE49-F238E27FC236}">
                <a16:creationId xmlns:a16="http://schemas.microsoft.com/office/drawing/2014/main" id="{86F71510-53B2-1E4D-99DF-A7B360F159CC}"/>
              </a:ext>
            </a:extLst>
          </p:cNvPr>
          <p:cNvSpPr txBox="1"/>
          <p:nvPr/>
        </p:nvSpPr>
        <p:spPr>
          <a:xfrm>
            <a:off x="1447800" y="2586247"/>
            <a:ext cx="3433328" cy="584775"/>
          </a:xfrm>
          <a:prstGeom prst="rect">
            <a:avLst/>
          </a:prstGeom>
          <a:noFill/>
        </p:spPr>
        <p:txBody>
          <a:bodyPr wrap="square" numCol="1" rtlCol="0" anchor="ctr">
            <a:spAutoFit/>
          </a:bodyPr>
          <a:lstStyle/>
          <a:p>
            <a:pPr algn="dist"/>
            <a:r>
              <a:rPr lang="en-US" sz="3200" dirty="0">
                <a:solidFill>
                  <a:schemeClr val="tx1">
                    <a:lumMod val="75000"/>
                    <a:lumOff val="25000"/>
                  </a:schemeClr>
                </a:solidFill>
              </a:rPr>
              <a:t>LEARNING</a:t>
            </a:r>
          </a:p>
        </p:txBody>
      </p:sp>
      <p:sp>
        <p:nvSpPr>
          <p:cNvPr id="12" name="Rectangle 11">
            <a:extLst>
              <a:ext uri="{FF2B5EF4-FFF2-40B4-BE49-F238E27FC236}">
                <a16:creationId xmlns:a16="http://schemas.microsoft.com/office/drawing/2014/main" id="{15278604-8438-5F41-B410-4F59F7799144}"/>
              </a:ext>
            </a:extLst>
          </p:cNvPr>
          <p:cNvSpPr/>
          <p:nvPr/>
        </p:nvSpPr>
        <p:spPr>
          <a:xfrm>
            <a:off x="1497043" y="3254099"/>
            <a:ext cx="3383280" cy="6362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solidFill>
                <a:schemeClr val="tx1">
                  <a:lumMod val="75000"/>
                  <a:lumOff val="25000"/>
                </a:schemeClr>
              </a:solidFill>
            </a:endParaRPr>
          </a:p>
        </p:txBody>
      </p:sp>
      <p:sp>
        <p:nvSpPr>
          <p:cNvPr id="13" name="TextBox 12">
            <a:extLst>
              <a:ext uri="{FF2B5EF4-FFF2-40B4-BE49-F238E27FC236}">
                <a16:creationId xmlns:a16="http://schemas.microsoft.com/office/drawing/2014/main" id="{62527315-EF26-DB42-A88A-956C9D5FCCBD}"/>
              </a:ext>
            </a:extLst>
          </p:cNvPr>
          <p:cNvSpPr txBox="1"/>
          <p:nvPr/>
        </p:nvSpPr>
        <p:spPr>
          <a:xfrm>
            <a:off x="5668619" y="2139268"/>
            <a:ext cx="3170581" cy="3323987"/>
          </a:xfrm>
          <a:prstGeom prst="rect">
            <a:avLst/>
          </a:prstGeom>
          <a:noFill/>
        </p:spPr>
        <p:txBody>
          <a:bodyPr wrap="square" numCol="1" rtlCol="0">
            <a:spAutoFit/>
          </a:bodyPr>
          <a:lstStyle/>
          <a:p>
            <a:r>
              <a:rPr lang="pt" altLang="pt" sz="1400" dirty="0" err="1">
                <a:solidFill>
                  <a:srgbClr val="000000"/>
                </a:solidFill>
              </a:rPr>
              <a:t>Deep</a:t>
            </a:r>
            <a:r>
              <a:rPr lang="pt" altLang="pt" sz="1400" dirty="0">
                <a:solidFill>
                  <a:srgbClr val="000000"/>
                </a:solidFill>
              </a:rPr>
              <a:t> Learning (DL) ou Aprendizado Profundo é um conjunto de algoritmos estatísticos e matemáticos que tentam simular o funcionamento dos neurônios do cérebro humano. </a:t>
            </a:r>
          </a:p>
          <a:p>
            <a:endParaRPr lang="pt" altLang="pt" sz="1400" dirty="0">
              <a:solidFill>
                <a:srgbClr val="000000"/>
              </a:solidFill>
            </a:endParaRPr>
          </a:p>
          <a:p>
            <a:r>
              <a:rPr lang="pt" altLang="pt" sz="1400" dirty="0">
                <a:solidFill>
                  <a:srgbClr val="000000"/>
                </a:solidFill>
              </a:rPr>
              <a:t>DL pode atingir ou até mesmo superar a precisão do nível humano em tarefas como reconhecimento de imagens, reconhecimento de voz e análises preditivas. </a:t>
            </a:r>
          </a:p>
          <a:p>
            <a:endParaRPr lang="pt" altLang="pt" sz="1400" dirty="0">
              <a:solidFill>
                <a:srgbClr val="000000"/>
              </a:solidFill>
            </a:endParaRPr>
          </a:p>
          <a:p>
            <a:r>
              <a:rPr lang="pt" altLang="pt" sz="1400" dirty="0">
                <a:solidFill>
                  <a:srgbClr val="000000"/>
                </a:solidFill>
              </a:rPr>
              <a:t>É como se </a:t>
            </a:r>
            <a:r>
              <a:rPr lang="en-US" sz="1400" dirty="0" err="1">
                <a:solidFill>
                  <a:srgbClr val="000000"/>
                </a:solidFill>
              </a:rPr>
              <a:t>implantassemos</a:t>
            </a:r>
            <a:r>
              <a:rPr lang="pt" altLang="pt" sz="1400" dirty="0">
                <a:solidFill>
                  <a:srgbClr val="000000"/>
                </a:solidFill>
              </a:rPr>
              <a:t> olhos, ouvidos, boca e claro um cérebro à uma máquina ou computador.</a:t>
            </a:r>
          </a:p>
        </p:txBody>
      </p:sp>
      <p:pic>
        <p:nvPicPr>
          <p:cNvPr id="16" name="Picture 15">
            <a:extLst>
              <a:ext uri="{FF2B5EF4-FFF2-40B4-BE49-F238E27FC236}">
                <a16:creationId xmlns:a16="http://schemas.microsoft.com/office/drawing/2014/main" id="{26B5496A-99FB-8344-8B99-5A9A64C729C0}"/>
              </a:ext>
            </a:extLst>
          </p:cNvPr>
          <p:cNvPicPr>
            <a:picLocks noChangeAspect="1"/>
          </p:cNvPicPr>
          <p:nvPr/>
        </p:nvPicPr>
        <p:blipFill>
          <a:blip r:embed="rId2"/>
          <a:stretch>
            <a:fillRect/>
          </a:stretch>
        </p:blipFill>
        <p:spPr>
          <a:xfrm>
            <a:off x="1098426" y="3791938"/>
            <a:ext cx="4305215" cy="1609776"/>
          </a:xfrm>
          <a:prstGeom prst="rect">
            <a:avLst/>
          </a:prstGeom>
        </p:spPr>
      </p:pic>
    </p:spTree>
    <p:extLst>
      <p:ext uri="{BB962C8B-B14F-4D97-AF65-F5344CB8AC3E}">
        <p14:creationId xmlns:p14="http://schemas.microsoft.com/office/powerpoint/2010/main" val="15754435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A30DA-9036-B147-9181-0841DC691BA9}"/>
              </a:ext>
            </a:extLst>
          </p:cNvPr>
          <p:cNvSpPr>
            <a:spLocks noGrp="1"/>
          </p:cNvSpPr>
          <p:nvPr>
            <p:ph type="title"/>
          </p:nvPr>
        </p:nvSpPr>
        <p:spPr/>
        <p:txBody>
          <a:bodyPr/>
          <a:lstStyle/>
          <a:p>
            <a:r>
              <a:rPr lang="pt-BR" dirty="0"/>
              <a:t>Aplicações – Tipos de Aprendizado</a:t>
            </a:r>
          </a:p>
        </p:txBody>
      </p:sp>
      <p:sp>
        <p:nvSpPr>
          <p:cNvPr id="4" name="Slide Number Placeholder 3">
            <a:extLst>
              <a:ext uri="{FF2B5EF4-FFF2-40B4-BE49-F238E27FC236}">
                <a16:creationId xmlns:a16="http://schemas.microsoft.com/office/drawing/2014/main" id="{15142CBE-BB92-594C-99B1-9FD827024515}"/>
              </a:ext>
            </a:extLst>
          </p:cNvPr>
          <p:cNvSpPr>
            <a:spLocks noGrp="1"/>
          </p:cNvSpPr>
          <p:nvPr>
            <p:ph type="sldNum" idx="10"/>
          </p:nvPr>
        </p:nvSpPr>
        <p:spPr/>
        <p:txBody>
          <a:bodyPr/>
          <a:lstStyle/>
          <a:p>
            <a:pPr>
              <a:defRPr/>
            </a:pPr>
            <a:fld id="{FFA3CA4D-AA67-441D-99E6-70789FB05577}" type="slidenum">
              <a:rPr lang="pt-BR" smtClean="0"/>
              <a:pPr>
                <a:defRPr/>
              </a:pPr>
              <a:t>8</a:t>
            </a:fld>
            <a:endParaRPr lang="pt-BR"/>
          </a:p>
        </p:txBody>
      </p:sp>
      <p:pic>
        <p:nvPicPr>
          <p:cNvPr id="6" name="Picture 5">
            <a:extLst>
              <a:ext uri="{FF2B5EF4-FFF2-40B4-BE49-F238E27FC236}">
                <a16:creationId xmlns:a16="http://schemas.microsoft.com/office/drawing/2014/main" id="{96BB34C6-560E-024C-A82C-1576F3E4F7CC}"/>
              </a:ext>
            </a:extLst>
          </p:cNvPr>
          <p:cNvPicPr>
            <a:picLocks noChangeAspect="1"/>
          </p:cNvPicPr>
          <p:nvPr/>
        </p:nvPicPr>
        <p:blipFill>
          <a:blip r:embed="rId2"/>
          <a:stretch>
            <a:fillRect/>
          </a:stretch>
        </p:blipFill>
        <p:spPr>
          <a:xfrm>
            <a:off x="929971" y="1495259"/>
            <a:ext cx="7284057" cy="5210341"/>
          </a:xfrm>
          <a:prstGeom prst="rect">
            <a:avLst/>
          </a:prstGeom>
        </p:spPr>
      </p:pic>
    </p:spTree>
    <p:extLst>
      <p:ext uri="{BB962C8B-B14F-4D97-AF65-F5344CB8AC3E}">
        <p14:creationId xmlns:p14="http://schemas.microsoft.com/office/powerpoint/2010/main" val="1503279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7EDB9-59C3-894C-B2D6-5B789242852E}"/>
              </a:ext>
            </a:extLst>
          </p:cNvPr>
          <p:cNvSpPr>
            <a:spLocks noGrp="1"/>
          </p:cNvSpPr>
          <p:nvPr>
            <p:ph type="title"/>
          </p:nvPr>
        </p:nvSpPr>
        <p:spPr/>
        <p:txBody>
          <a:bodyPr/>
          <a:lstStyle/>
          <a:p>
            <a:r>
              <a:rPr lang="pt-BR" dirty="0"/>
              <a:t>Pipeline de </a:t>
            </a:r>
            <a:r>
              <a:rPr lang="pt-BR" dirty="0" err="1"/>
              <a:t>Machine</a:t>
            </a:r>
            <a:r>
              <a:rPr lang="pt-BR" dirty="0"/>
              <a:t> Learning</a:t>
            </a:r>
          </a:p>
        </p:txBody>
      </p:sp>
      <p:sp>
        <p:nvSpPr>
          <p:cNvPr id="4" name="Slide Number Placeholder 3">
            <a:extLst>
              <a:ext uri="{FF2B5EF4-FFF2-40B4-BE49-F238E27FC236}">
                <a16:creationId xmlns:a16="http://schemas.microsoft.com/office/drawing/2014/main" id="{6B553FC1-9FD2-6049-A8FC-7BF7AD700A23}"/>
              </a:ext>
            </a:extLst>
          </p:cNvPr>
          <p:cNvSpPr>
            <a:spLocks noGrp="1"/>
          </p:cNvSpPr>
          <p:nvPr>
            <p:ph type="sldNum" idx="10"/>
          </p:nvPr>
        </p:nvSpPr>
        <p:spPr/>
        <p:txBody>
          <a:bodyPr/>
          <a:lstStyle/>
          <a:p>
            <a:pPr>
              <a:defRPr/>
            </a:pPr>
            <a:fld id="{FFA3CA4D-AA67-441D-99E6-70789FB05577}" type="slidenum">
              <a:rPr lang="pt-BR" smtClean="0"/>
              <a:pPr>
                <a:defRPr/>
              </a:pPr>
              <a:t>9</a:t>
            </a:fld>
            <a:endParaRPr lang="pt-BR"/>
          </a:p>
        </p:txBody>
      </p:sp>
      <p:sp>
        <p:nvSpPr>
          <p:cNvPr id="8" name="Rectangle 7">
            <a:extLst>
              <a:ext uri="{FF2B5EF4-FFF2-40B4-BE49-F238E27FC236}">
                <a16:creationId xmlns:a16="http://schemas.microsoft.com/office/drawing/2014/main" id="{4AC49151-05F5-B64F-92D7-2B86CC14D600}"/>
              </a:ext>
            </a:extLst>
          </p:cNvPr>
          <p:cNvSpPr/>
          <p:nvPr/>
        </p:nvSpPr>
        <p:spPr bwMode="auto">
          <a:xfrm>
            <a:off x="912813" y="3541129"/>
            <a:ext cx="1143000" cy="685800"/>
          </a:xfrm>
          <a:prstGeom prst="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pt-BR" sz="1200" b="0" i="0" u="none" strike="noStrike" cap="none" normalizeH="0" baseline="0" dirty="0">
                <a:ln>
                  <a:noFill/>
                </a:ln>
                <a:solidFill>
                  <a:schemeClr val="bg1"/>
                </a:solidFill>
                <a:effectLst/>
                <a:latin typeface="Calibri" pitchFamily="32" charset="0"/>
                <a:cs typeface="Arial" charset="0"/>
              </a:rPr>
              <a:t>Obter / preparar Dados  Treinamento</a:t>
            </a:r>
          </a:p>
        </p:txBody>
      </p:sp>
      <p:sp>
        <p:nvSpPr>
          <p:cNvPr id="9" name="Rectangle 8">
            <a:extLst>
              <a:ext uri="{FF2B5EF4-FFF2-40B4-BE49-F238E27FC236}">
                <a16:creationId xmlns:a16="http://schemas.microsoft.com/office/drawing/2014/main" id="{565262EF-70DF-FB4B-AF3E-5C0E1EC214E0}"/>
              </a:ext>
            </a:extLst>
          </p:cNvPr>
          <p:cNvSpPr/>
          <p:nvPr/>
        </p:nvSpPr>
        <p:spPr bwMode="auto">
          <a:xfrm>
            <a:off x="2360613" y="3541129"/>
            <a:ext cx="1143000" cy="685800"/>
          </a:xfrm>
          <a:prstGeom prst="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pt-BR" sz="1200" b="0" i="0" u="none" strike="noStrike" cap="none" normalizeH="0" baseline="0" dirty="0">
                <a:ln>
                  <a:noFill/>
                </a:ln>
                <a:solidFill>
                  <a:schemeClr val="bg1"/>
                </a:solidFill>
                <a:effectLst/>
                <a:latin typeface="Calibri" pitchFamily="32" charset="0"/>
                <a:cs typeface="Arial" charset="0"/>
              </a:rPr>
              <a:t>Selecionar e Ajustar Variáveis</a:t>
            </a:r>
          </a:p>
        </p:txBody>
      </p:sp>
      <p:sp>
        <p:nvSpPr>
          <p:cNvPr id="10" name="Rectangle 9">
            <a:extLst>
              <a:ext uri="{FF2B5EF4-FFF2-40B4-BE49-F238E27FC236}">
                <a16:creationId xmlns:a16="http://schemas.microsoft.com/office/drawing/2014/main" id="{7E8100D3-5D24-354C-94D2-96D89B0362B7}"/>
              </a:ext>
            </a:extLst>
          </p:cNvPr>
          <p:cNvSpPr/>
          <p:nvPr/>
        </p:nvSpPr>
        <p:spPr bwMode="auto">
          <a:xfrm>
            <a:off x="3808413" y="3541129"/>
            <a:ext cx="1143000" cy="685800"/>
          </a:xfrm>
          <a:prstGeom prst="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pt-BR" sz="1200" b="0" i="0" u="none" strike="noStrike" cap="none" normalizeH="0" baseline="0" dirty="0">
                <a:ln>
                  <a:noFill/>
                </a:ln>
                <a:solidFill>
                  <a:schemeClr val="bg1"/>
                </a:solidFill>
                <a:effectLst/>
                <a:latin typeface="Calibri" pitchFamily="32" charset="0"/>
                <a:cs typeface="Arial" charset="0"/>
              </a:rPr>
              <a:t>Treinar algoritmo com dados</a:t>
            </a:r>
          </a:p>
        </p:txBody>
      </p:sp>
      <p:sp>
        <p:nvSpPr>
          <p:cNvPr id="11" name="Rectangle 10">
            <a:extLst>
              <a:ext uri="{FF2B5EF4-FFF2-40B4-BE49-F238E27FC236}">
                <a16:creationId xmlns:a16="http://schemas.microsoft.com/office/drawing/2014/main" id="{E090CDBC-89BC-F745-AA89-DF2B7816D86B}"/>
              </a:ext>
            </a:extLst>
          </p:cNvPr>
          <p:cNvSpPr/>
          <p:nvPr/>
        </p:nvSpPr>
        <p:spPr bwMode="auto">
          <a:xfrm>
            <a:off x="3808413" y="2367013"/>
            <a:ext cx="1143000" cy="685800"/>
          </a:xfrm>
          <a:prstGeom prst="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pt-BR" sz="1200" b="0" i="0" u="none" strike="noStrike" cap="none" normalizeH="0" baseline="0" dirty="0">
                <a:ln>
                  <a:noFill/>
                </a:ln>
                <a:solidFill>
                  <a:schemeClr val="bg1"/>
                </a:solidFill>
                <a:effectLst/>
                <a:latin typeface="Calibri" pitchFamily="32" charset="0"/>
                <a:cs typeface="Arial" charset="0"/>
              </a:rPr>
              <a:t>Selecionar algoritmo e parâmetros</a:t>
            </a:r>
          </a:p>
        </p:txBody>
      </p:sp>
      <p:sp>
        <p:nvSpPr>
          <p:cNvPr id="12" name="Diamond 11">
            <a:extLst>
              <a:ext uri="{FF2B5EF4-FFF2-40B4-BE49-F238E27FC236}">
                <a16:creationId xmlns:a16="http://schemas.microsoft.com/office/drawing/2014/main" id="{8040938F-47EC-4544-9680-B8173CC9E334}"/>
              </a:ext>
            </a:extLst>
          </p:cNvPr>
          <p:cNvSpPr/>
          <p:nvPr/>
        </p:nvSpPr>
        <p:spPr bwMode="auto">
          <a:xfrm>
            <a:off x="5484813" y="3426829"/>
            <a:ext cx="1447800" cy="914400"/>
          </a:xfrm>
          <a:prstGeom prst="diamond">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lang="pt-BR" sz="1100" dirty="0">
                <a:latin typeface="Calibri" pitchFamily="32" charset="0"/>
                <a:cs typeface="Arial" charset="0"/>
              </a:rPr>
              <a:t>Modelo validado?</a:t>
            </a:r>
            <a:endParaRPr kumimoji="0" lang="pt-BR" sz="1100" b="0" i="0" u="none" strike="noStrike" cap="none" normalizeH="0" baseline="0" dirty="0">
              <a:ln>
                <a:noFill/>
              </a:ln>
              <a:solidFill>
                <a:schemeClr val="bg1"/>
              </a:solidFill>
              <a:effectLst/>
              <a:latin typeface="Calibri" pitchFamily="32" charset="0"/>
              <a:cs typeface="Arial" charset="0"/>
            </a:endParaRPr>
          </a:p>
        </p:txBody>
      </p:sp>
      <p:sp>
        <p:nvSpPr>
          <p:cNvPr id="13" name="Rectangle 12">
            <a:extLst>
              <a:ext uri="{FF2B5EF4-FFF2-40B4-BE49-F238E27FC236}">
                <a16:creationId xmlns:a16="http://schemas.microsoft.com/office/drawing/2014/main" id="{12A945E2-6C0B-E94F-B145-BBBA9807E6C8}"/>
              </a:ext>
            </a:extLst>
          </p:cNvPr>
          <p:cNvSpPr/>
          <p:nvPr/>
        </p:nvSpPr>
        <p:spPr bwMode="auto">
          <a:xfrm>
            <a:off x="7542213" y="3541129"/>
            <a:ext cx="1143000" cy="685800"/>
          </a:xfrm>
          <a:prstGeom prst="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pt-BR" sz="1200" b="0" i="0" u="none" strike="noStrike" cap="none" normalizeH="0" baseline="0" dirty="0">
                <a:ln>
                  <a:noFill/>
                </a:ln>
                <a:solidFill>
                  <a:schemeClr val="bg1"/>
                </a:solidFill>
                <a:effectLst/>
                <a:latin typeface="Calibri" pitchFamily="32" charset="0"/>
                <a:cs typeface="Arial" charset="0"/>
              </a:rPr>
              <a:t>Fazer Predições</a:t>
            </a:r>
          </a:p>
        </p:txBody>
      </p:sp>
      <p:sp>
        <p:nvSpPr>
          <p:cNvPr id="14" name="Rectangle 13">
            <a:extLst>
              <a:ext uri="{FF2B5EF4-FFF2-40B4-BE49-F238E27FC236}">
                <a16:creationId xmlns:a16="http://schemas.microsoft.com/office/drawing/2014/main" id="{31F36027-9CCC-1040-8FB7-CBC8C27EAD64}"/>
              </a:ext>
            </a:extLst>
          </p:cNvPr>
          <p:cNvSpPr/>
          <p:nvPr/>
        </p:nvSpPr>
        <p:spPr bwMode="auto">
          <a:xfrm>
            <a:off x="7542213" y="2362200"/>
            <a:ext cx="1143000" cy="685800"/>
          </a:xfrm>
          <a:prstGeom prst="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pt-BR" sz="1400" b="0" i="0" u="none" strike="noStrike" cap="none" normalizeH="0" baseline="0" dirty="0">
                <a:ln>
                  <a:noFill/>
                </a:ln>
                <a:solidFill>
                  <a:schemeClr val="bg1"/>
                </a:solidFill>
                <a:effectLst/>
                <a:latin typeface="Calibri" pitchFamily="32" charset="0"/>
                <a:cs typeface="Arial" charset="0"/>
              </a:rPr>
              <a:t>Novos Dados</a:t>
            </a:r>
          </a:p>
        </p:txBody>
      </p:sp>
      <p:cxnSp>
        <p:nvCxnSpPr>
          <p:cNvPr id="16" name="Straight Arrow Connector 15">
            <a:extLst>
              <a:ext uri="{FF2B5EF4-FFF2-40B4-BE49-F238E27FC236}">
                <a16:creationId xmlns:a16="http://schemas.microsoft.com/office/drawing/2014/main" id="{38381AEB-A31D-7340-A008-B8FDC9102EBE}"/>
              </a:ext>
            </a:extLst>
          </p:cNvPr>
          <p:cNvCxnSpPr>
            <a:stCxn id="8" idx="3"/>
            <a:endCxn id="9" idx="1"/>
          </p:cNvCxnSpPr>
          <p:nvPr/>
        </p:nvCxnSpPr>
        <p:spPr bwMode="auto">
          <a:xfrm>
            <a:off x="2055813" y="3884029"/>
            <a:ext cx="304800" cy="0"/>
          </a:xfrm>
          <a:prstGeom prst="straightConnector1">
            <a:avLst/>
          </a:prstGeom>
          <a:solidFill>
            <a:srgbClr val="00B8FF"/>
          </a:solidFill>
          <a:ln w="9525" cap="flat" cmpd="sng" algn="ctr">
            <a:solidFill>
              <a:schemeClr val="tx1"/>
            </a:solidFill>
            <a:prstDash val="solid"/>
            <a:round/>
            <a:headEnd type="none" w="med" len="med"/>
            <a:tailEnd type="triangle"/>
          </a:ln>
          <a:effectLst/>
        </p:spPr>
      </p:cxnSp>
      <p:cxnSp>
        <p:nvCxnSpPr>
          <p:cNvPr id="20" name="Straight Arrow Connector 19">
            <a:extLst>
              <a:ext uri="{FF2B5EF4-FFF2-40B4-BE49-F238E27FC236}">
                <a16:creationId xmlns:a16="http://schemas.microsoft.com/office/drawing/2014/main" id="{F2EAD7D7-4A01-A343-91D2-1BFB7AE37031}"/>
              </a:ext>
            </a:extLst>
          </p:cNvPr>
          <p:cNvCxnSpPr>
            <a:stCxn id="10" idx="3"/>
            <a:endCxn id="12" idx="1"/>
          </p:cNvCxnSpPr>
          <p:nvPr/>
        </p:nvCxnSpPr>
        <p:spPr bwMode="auto">
          <a:xfrm>
            <a:off x="4951413" y="3884029"/>
            <a:ext cx="533400" cy="0"/>
          </a:xfrm>
          <a:prstGeom prst="straightConnector1">
            <a:avLst/>
          </a:prstGeom>
          <a:solidFill>
            <a:srgbClr val="00B8FF"/>
          </a:solidFill>
          <a:ln w="9525" cap="flat" cmpd="sng" algn="ctr">
            <a:solidFill>
              <a:schemeClr val="tx1"/>
            </a:solidFill>
            <a:prstDash val="solid"/>
            <a:round/>
            <a:headEnd type="none" w="med" len="med"/>
            <a:tailEnd type="triangle"/>
          </a:ln>
          <a:effectLst/>
        </p:spPr>
      </p:cxnSp>
      <p:cxnSp>
        <p:nvCxnSpPr>
          <p:cNvPr id="23" name="Straight Arrow Connector 22">
            <a:extLst>
              <a:ext uri="{FF2B5EF4-FFF2-40B4-BE49-F238E27FC236}">
                <a16:creationId xmlns:a16="http://schemas.microsoft.com/office/drawing/2014/main" id="{14FCD67F-3D04-4E4A-B3F0-32349F651C97}"/>
              </a:ext>
            </a:extLst>
          </p:cNvPr>
          <p:cNvCxnSpPr>
            <a:endCxn id="13" idx="1"/>
          </p:cNvCxnSpPr>
          <p:nvPr/>
        </p:nvCxnSpPr>
        <p:spPr bwMode="auto">
          <a:xfrm>
            <a:off x="6932613" y="3884029"/>
            <a:ext cx="609600" cy="0"/>
          </a:xfrm>
          <a:prstGeom prst="straightConnector1">
            <a:avLst/>
          </a:prstGeom>
          <a:solidFill>
            <a:srgbClr val="00B8FF"/>
          </a:solidFill>
          <a:ln w="9525" cap="flat" cmpd="sng" algn="ctr">
            <a:solidFill>
              <a:schemeClr val="tx1"/>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56297987-45DB-1A4A-A54F-328AB2027A71}"/>
              </a:ext>
            </a:extLst>
          </p:cNvPr>
          <p:cNvCxnSpPr>
            <a:stCxn id="11" idx="2"/>
            <a:endCxn id="10" idx="0"/>
          </p:cNvCxnSpPr>
          <p:nvPr/>
        </p:nvCxnSpPr>
        <p:spPr bwMode="auto">
          <a:xfrm>
            <a:off x="4379913" y="3052813"/>
            <a:ext cx="0" cy="488316"/>
          </a:xfrm>
          <a:prstGeom prst="straightConnector1">
            <a:avLst/>
          </a:prstGeom>
          <a:solidFill>
            <a:srgbClr val="00B8FF"/>
          </a:solidFill>
          <a:ln w="9525" cap="flat" cmpd="sng" algn="ctr">
            <a:solidFill>
              <a:schemeClr val="tx1"/>
            </a:solidFill>
            <a:prstDash val="solid"/>
            <a:round/>
            <a:headEnd type="none" w="med" len="med"/>
            <a:tailEnd type="triangle"/>
          </a:ln>
          <a:effectLst/>
        </p:spPr>
      </p:cxnSp>
      <p:cxnSp>
        <p:nvCxnSpPr>
          <p:cNvPr id="27" name="Straight Arrow Connector 26">
            <a:extLst>
              <a:ext uri="{FF2B5EF4-FFF2-40B4-BE49-F238E27FC236}">
                <a16:creationId xmlns:a16="http://schemas.microsoft.com/office/drawing/2014/main" id="{9528ACC1-0683-2942-B5A4-93FF11782C6B}"/>
              </a:ext>
            </a:extLst>
          </p:cNvPr>
          <p:cNvCxnSpPr>
            <a:stCxn id="14" idx="2"/>
            <a:endCxn id="13" idx="0"/>
          </p:cNvCxnSpPr>
          <p:nvPr/>
        </p:nvCxnSpPr>
        <p:spPr bwMode="auto">
          <a:xfrm>
            <a:off x="8113713" y="3048000"/>
            <a:ext cx="0" cy="493129"/>
          </a:xfrm>
          <a:prstGeom prst="straightConnector1">
            <a:avLst/>
          </a:prstGeom>
          <a:solidFill>
            <a:srgbClr val="00B8FF"/>
          </a:solidFill>
          <a:ln w="9525" cap="flat" cmpd="sng" algn="ctr">
            <a:solidFill>
              <a:schemeClr val="tx1"/>
            </a:solidFill>
            <a:prstDash val="solid"/>
            <a:round/>
            <a:headEnd type="none" w="med" len="med"/>
            <a:tailEnd type="triangle"/>
          </a:ln>
          <a:effectLst/>
        </p:spPr>
      </p:cxnSp>
      <p:cxnSp>
        <p:nvCxnSpPr>
          <p:cNvPr id="31" name="Elbow Connector 30">
            <a:extLst>
              <a:ext uri="{FF2B5EF4-FFF2-40B4-BE49-F238E27FC236}">
                <a16:creationId xmlns:a16="http://schemas.microsoft.com/office/drawing/2014/main" id="{CF93F6AC-8C91-1B49-A144-C3955C93AC96}"/>
              </a:ext>
            </a:extLst>
          </p:cNvPr>
          <p:cNvCxnSpPr>
            <a:stCxn id="12" idx="2"/>
            <a:endCxn id="9" idx="2"/>
          </p:cNvCxnSpPr>
          <p:nvPr/>
        </p:nvCxnSpPr>
        <p:spPr bwMode="auto">
          <a:xfrm rot="5400000" flipH="1">
            <a:off x="4513263" y="2645779"/>
            <a:ext cx="114300" cy="3276600"/>
          </a:xfrm>
          <a:prstGeom prst="bentConnector3">
            <a:avLst>
              <a:gd name="adj1" fmla="val -469473"/>
            </a:avLst>
          </a:prstGeom>
          <a:solidFill>
            <a:srgbClr val="00B8FF"/>
          </a:solidFill>
          <a:ln w="9525" cap="flat" cmpd="sng" algn="ctr">
            <a:solidFill>
              <a:schemeClr val="tx1"/>
            </a:solidFill>
            <a:prstDash val="solid"/>
            <a:round/>
            <a:headEnd type="none" w="med" len="med"/>
            <a:tailEnd type="triangle"/>
          </a:ln>
          <a:effectLst/>
        </p:spPr>
      </p:cxnSp>
      <p:cxnSp>
        <p:nvCxnSpPr>
          <p:cNvPr id="33" name="Elbow Connector 32">
            <a:extLst>
              <a:ext uri="{FF2B5EF4-FFF2-40B4-BE49-F238E27FC236}">
                <a16:creationId xmlns:a16="http://schemas.microsoft.com/office/drawing/2014/main" id="{714FD5D0-6ED7-E647-AD06-B829A984C634}"/>
              </a:ext>
            </a:extLst>
          </p:cNvPr>
          <p:cNvCxnSpPr>
            <a:stCxn id="12" idx="0"/>
            <a:endCxn id="11" idx="3"/>
          </p:cNvCxnSpPr>
          <p:nvPr/>
        </p:nvCxnSpPr>
        <p:spPr bwMode="auto">
          <a:xfrm rot="16200000" flipV="1">
            <a:off x="5221605" y="2439721"/>
            <a:ext cx="716916" cy="1257300"/>
          </a:xfrm>
          <a:prstGeom prst="bentConnector2">
            <a:avLst/>
          </a:prstGeom>
          <a:solidFill>
            <a:srgbClr val="00B8FF"/>
          </a:solidFill>
          <a:ln w="9525" cap="flat" cmpd="sng" algn="ctr">
            <a:solidFill>
              <a:schemeClr val="tx1"/>
            </a:solidFill>
            <a:prstDash val="solid"/>
            <a:round/>
            <a:headEnd type="none" w="med" len="med"/>
            <a:tailEnd type="triangle"/>
          </a:ln>
          <a:effectLst/>
        </p:spPr>
      </p:cxnSp>
      <p:cxnSp>
        <p:nvCxnSpPr>
          <p:cNvPr id="36" name="Elbow Connector 35">
            <a:extLst>
              <a:ext uri="{FF2B5EF4-FFF2-40B4-BE49-F238E27FC236}">
                <a16:creationId xmlns:a16="http://schemas.microsoft.com/office/drawing/2014/main" id="{D97D99E4-72B1-6047-BE73-506FA15FA572}"/>
              </a:ext>
            </a:extLst>
          </p:cNvPr>
          <p:cNvCxnSpPr>
            <a:stCxn id="9" idx="0"/>
            <a:endCxn id="11" idx="1"/>
          </p:cNvCxnSpPr>
          <p:nvPr/>
        </p:nvCxnSpPr>
        <p:spPr bwMode="auto">
          <a:xfrm rot="5400000" flipH="1" flipV="1">
            <a:off x="2954655" y="2687371"/>
            <a:ext cx="831216" cy="876300"/>
          </a:xfrm>
          <a:prstGeom prst="bentConnector2">
            <a:avLst/>
          </a:prstGeom>
          <a:solidFill>
            <a:srgbClr val="00B8FF"/>
          </a:solidFill>
          <a:ln w="9525"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01B19070-9F37-CC45-A602-218F98D80FE7}"/>
              </a:ext>
            </a:extLst>
          </p:cNvPr>
          <p:cNvSpPr txBox="1"/>
          <p:nvPr/>
        </p:nvSpPr>
        <p:spPr>
          <a:xfrm>
            <a:off x="6876466" y="3541129"/>
            <a:ext cx="266420" cy="307777"/>
          </a:xfrm>
          <a:prstGeom prst="rect">
            <a:avLst/>
          </a:prstGeom>
          <a:noFill/>
        </p:spPr>
        <p:txBody>
          <a:bodyPr wrap="none" rtlCol="0">
            <a:spAutoFit/>
          </a:bodyPr>
          <a:lstStyle/>
          <a:p>
            <a:r>
              <a:rPr lang="pt-BR" sz="1400" dirty="0" err="1">
                <a:solidFill>
                  <a:srgbClr val="00B050"/>
                </a:solidFill>
              </a:rPr>
              <a:t>S</a:t>
            </a:r>
            <a:endParaRPr lang="pt-BR" sz="1400" dirty="0">
              <a:solidFill>
                <a:srgbClr val="00B050"/>
              </a:solidFill>
            </a:endParaRPr>
          </a:p>
        </p:txBody>
      </p:sp>
      <p:sp>
        <p:nvSpPr>
          <p:cNvPr id="38" name="TextBox 37">
            <a:extLst>
              <a:ext uri="{FF2B5EF4-FFF2-40B4-BE49-F238E27FC236}">
                <a16:creationId xmlns:a16="http://schemas.microsoft.com/office/drawing/2014/main" id="{E278858B-FE0B-0640-8AD3-4ED027929C12}"/>
              </a:ext>
            </a:extLst>
          </p:cNvPr>
          <p:cNvSpPr txBox="1"/>
          <p:nvPr/>
        </p:nvSpPr>
        <p:spPr>
          <a:xfrm>
            <a:off x="6208713" y="2987021"/>
            <a:ext cx="284052" cy="276999"/>
          </a:xfrm>
          <a:prstGeom prst="rect">
            <a:avLst/>
          </a:prstGeom>
          <a:noFill/>
        </p:spPr>
        <p:txBody>
          <a:bodyPr wrap="none" rtlCol="0">
            <a:spAutoFit/>
          </a:bodyPr>
          <a:lstStyle/>
          <a:p>
            <a:r>
              <a:rPr lang="pt-BR" sz="1200" dirty="0">
                <a:solidFill>
                  <a:srgbClr val="FF0000"/>
                </a:solidFill>
              </a:rPr>
              <a:t>N</a:t>
            </a:r>
          </a:p>
        </p:txBody>
      </p:sp>
      <p:sp>
        <p:nvSpPr>
          <p:cNvPr id="39" name="TextBox 38">
            <a:extLst>
              <a:ext uri="{FF2B5EF4-FFF2-40B4-BE49-F238E27FC236}">
                <a16:creationId xmlns:a16="http://schemas.microsoft.com/office/drawing/2014/main" id="{34CF1F05-75CF-5B4D-AE27-73F1FEE687AE}"/>
              </a:ext>
            </a:extLst>
          </p:cNvPr>
          <p:cNvSpPr txBox="1"/>
          <p:nvPr/>
        </p:nvSpPr>
        <p:spPr>
          <a:xfrm>
            <a:off x="6208713" y="4399216"/>
            <a:ext cx="284052" cy="276999"/>
          </a:xfrm>
          <a:prstGeom prst="rect">
            <a:avLst/>
          </a:prstGeom>
          <a:noFill/>
        </p:spPr>
        <p:txBody>
          <a:bodyPr wrap="none" rtlCol="0">
            <a:spAutoFit/>
          </a:bodyPr>
          <a:lstStyle/>
          <a:p>
            <a:r>
              <a:rPr lang="pt-BR" sz="1200" dirty="0">
                <a:solidFill>
                  <a:srgbClr val="FF0000"/>
                </a:solidFill>
              </a:rPr>
              <a:t>N</a:t>
            </a:r>
          </a:p>
        </p:txBody>
      </p:sp>
    </p:spTree>
    <p:extLst>
      <p:ext uri="{BB962C8B-B14F-4D97-AF65-F5344CB8AC3E}">
        <p14:creationId xmlns:p14="http://schemas.microsoft.com/office/powerpoint/2010/main" val="2690045941"/>
      </p:ext>
    </p:extLst>
  </p:cSld>
  <p:clrMapOvr>
    <a:masterClrMapping/>
  </p:clrMapOvr>
</p:sld>
</file>

<file path=ppt/theme/theme1.xml><?xml version="1.0" encoding="utf-8"?>
<a:theme xmlns:a="http://schemas.openxmlformats.org/drawingml/2006/main" name="2_Tema do Office">
  <a:themeElements>
    <a:clrScheme name="Tema do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ema do Office">
      <a:majorFont>
        <a:latin typeface="Calibri"/>
        <a:ea typeface="Microsoft YaHei"/>
        <a:cs typeface=""/>
      </a:majorFont>
      <a:minorFont>
        <a:latin typeface="Calibri"/>
        <a:ea typeface="Microsoft YaHei"/>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Calibri" pitchFamily="32"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Calibri" pitchFamily="32" charset="0"/>
            <a:cs typeface="Arial" charset="0"/>
          </a:defRPr>
        </a:defPPr>
      </a:lstStyle>
    </a:lnDef>
  </a:objectDefaults>
  <a:extraClrSchemeLst>
    <a:extraClrScheme>
      <a:clrScheme name="Tema do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a do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ma do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a do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a do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a do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ma do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o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33112</TotalTime>
  <Words>1407</Words>
  <Application>Microsoft Macintosh PowerPoint</Application>
  <PresentationFormat>On-screen Show (4:3)</PresentationFormat>
  <Paragraphs>213</Paragraphs>
  <Slides>27</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Nunito</vt:lpstr>
      <vt:lpstr>Times New Roman</vt:lpstr>
      <vt:lpstr>Wingdings</vt:lpstr>
      <vt:lpstr>2_Tema do Office</vt:lpstr>
      <vt:lpstr>PowerPoint Presentation</vt:lpstr>
      <vt:lpstr>Agenda – Aula 7</vt:lpstr>
      <vt:lpstr>Inteligência Artificial</vt:lpstr>
      <vt:lpstr>Aprendizado Supervisionado</vt:lpstr>
      <vt:lpstr>Aprendizado Não Supervisionado</vt:lpstr>
      <vt:lpstr>Aprendizado por Reforço</vt:lpstr>
      <vt:lpstr>Aprendizado Profundo</vt:lpstr>
      <vt:lpstr>Aplicações – Tipos de Aprendizado</vt:lpstr>
      <vt:lpstr>Pipeline de Machine Learning</vt:lpstr>
      <vt:lpstr>PowerPoint Presentation</vt:lpstr>
      <vt:lpstr>Regressão Linear</vt:lpstr>
      <vt:lpstr>Regressão Linear Simples</vt:lpstr>
      <vt:lpstr>Regressão Linear Simples - Exemplo</vt:lpstr>
      <vt:lpstr>PowerPoint Presentation</vt:lpstr>
      <vt:lpstr>KNN (K Nearest Neighbors)</vt:lpstr>
      <vt:lpstr>KNN (K Nearest Neighbors)</vt:lpstr>
      <vt:lpstr>KNN (K Nearest Neighbors)</vt:lpstr>
      <vt:lpstr>PowerPoint Presentation</vt:lpstr>
      <vt:lpstr>SKLearn - Python</vt:lpstr>
      <vt:lpstr>SKLearn - Python</vt:lpstr>
      <vt:lpstr>SKLearn - Python</vt:lpstr>
      <vt:lpstr>Exercício 1 – Machine Learning</vt:lpstr>
      <vt:lpstr>Exercício 1 – Regressão Linear</vt:lpstr>
      <vt:lpstr>Exercício 2 – Machine Learning</vt:lpstr>
      <vt:lpstr>Exercício 2 - KNN</vt:lpstr>
      <vt:lpstr>PowerPoint Presentation</vt:lpstr>
      <vt:lpstr>Livros de Referência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SustNMS</dc:title>
  <dc:creator>Carlos H. Costa;Marcelo Amaral</dc:creator>
  <cp:lastModifiedBy>Fulvio Mascara</cp:lastModifiedBy>
  <cp:revision>2555</cp:revision>
  <cp:lastPrinted>1601-01-01T00:00:00Z</cp:lastPrinted>
  <dcterms:created xsi:type="dcterms:W3CDTF">2011-03-10T17:40:53Z</dcterms:created>
  <dcterms:modified xsi:type="dcterms:W3CDTF">2019-12-04T14:50:29Z</dcterms:modified>
</cp:coreProperties>
</file>